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3.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4.xml" ContentType="application/vnd.openxmlformats-officedocument.theme+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5.xml" ContentType="application/vnd.openxmlformats-officedocument.theme+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6.xml" ContentType="application/vnd.openxmlformats-officedocument.theme+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7.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theme/theme8.xml" ContentType="application/vnd.openxmlformats-officedocument.theme+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theme/theme9.xml" ContentType="application/vnd.openxmlformats-officedocument.theme+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theme/theme10.xml" ContentType="application/vnd.openxmlformats-officedocument.theme+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theme/theme11.xml" ContentType="application/vnd.openxmlformats-officedocument.theme+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theme/theme12.xml" ContentType="application/vnd.openxmlformats-officedocument.theme+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theme/theme13.xml" ContentType="application/vnd.openxmlformats-officedocument.theme+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theme/theme14.xml" ContentType="application/vnd.openxmlformats-officedocument.theme+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theme/theme15.xml" ContentType="application/vnd.openxmlformats-officedocument.theme+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theme/theme16.xml" ContentType="application/vnd.openxmlformats-officedocument.theme+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theme/theme17.xml" ContentType="application/vnd.openxmlformats-officedocument.theme+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theme/theme18.xml" ContentType="application/vnd.openxmlformats-officedocument.theme+xml"/>
  <Override PartName="/ppt/theme/theme19.xml" ContentType="application/vnd.openxmlformats-officedocument.theme+xml"/>
  <Override PartName="/ppt/theme/theme2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4366" r:id="rId1"/>
    <p:sldMasterId id="2147484591" r:id="rId2"/>
    <p:sldMasterId id="2147484598" r:id="rId3"/>
    <p:sldMasterId id="2147484605" r:id="rId4"/>
    <p:sldMasterId id="2147484617" r:id="rId5"/>
    <p:sldMasterId id="2147484624" r:id="rId6"/>
    <p:sldMasterId id="2147486671" r:id="rId7"/>
    <p:sldMasterId id="2147486679" r:id="rId8"/>
    <p:sldMasterId id="2147486711" r:id="rId9"/>
    <p:sldMasterId id="2147486721" r:id="rId10"/>
    <p:sldMasterId id="2147486766" r:id="rId11"/>
    <p:sldMasterId id="2147486799" r:id="rId12"/>
    <p:sldMasterId id="2147486870" r:id="rId13"/>
    <p:sldMasterId id="2147486878" r:id="rId14"/>
    <p:sldMasterId id="2147486886" r:id="rId15"/>
    <p:sldMasterId id="2147486922" r:id="rId16"/>
    <p:sldMasterId id="2147486987" r:id="rId17"/>
    <p:sldMasterId id="2147487040" r:id="rId18"/>
  </p:sldMasterIdLst>
  <p:notesMasterIdLst>
    <p:notesMasterId r:id="rId56"/>
  </p:notesMasterIdLst>
  <p:handoutMasterIdLst>
    <p:handoutMasterId r:id="rId57"/>
  </p:handoutMasterIdLst>
  <p:sldIdLst>
    <p:sldId id="1116" r:id="rId19"/>
    <p:sldId id="1109" r:id="rId20"/>
    <p:sldId id="1143" r:id="rId21"/>
    <p:sldId id="1156" r:id="rId22"/>
    <p:sldId id="1164" r:id="rId23"/>
    <p:sldId id="1182" r:id="rId24"/>
    <p:sldId id="1183" r:id="rId25"/>
    <p:sldId id="1163" r:id="rId26"/>
    <p:sldId id="1176" r:id="rId27"/>
    <p:sldId id="1178" r:id="rId28"/>
    <p:sldId id="1180" r:id="rId29"/>
    <p:sldId id="1179" r:id="rId30"/>
    <p:sldId id="1181" r:id="rId31"/>
    <p:sldId id="1160" r:id="rId32"/>
    <p:sldId id="1161" r:id="rId33"/>
    <p:sldId id="1188" r:id="rId34"/>
    <p:sldId id="1162" r:id="rId35"/>
    <p:sldId id="1157" r:id="rId36"/>
    <p:sldId id="1158" r:id="rId37"/>
    <p:sldId id="1187" r:id="rId38"/>
    <p:sldId id="1159" r:id="rId39"/>
    <p:sldId id="1168" r:id="rId40"/>
    <p:sldId id="1166" r:id="rId41"/>
    <p:sldId id="1167" r:id="rId42"/>
    <p:sldId id="1186" r:id="rId43"/>
    <p:sldId id="1141" r:id="rId44"/>
    <p:sldId id="1174" r:id="rId45"/>
    <p:sldId id="1173" r:id="rId46"/>
    <p:sldId id="1175" r:id="rId47"/>
    <p:sldId id="1171" r:id="rId48"/>
    <p:sldId id="1142" r:id="rId49"/>
    <p:sldId id="1172" r:id="rId50"/>
    <p:sldId id="1189" r:id="rId51"/>
    <p:sldId id="1184" r:id="rId52"/>
    <p:sldId id="1165" r:id="rId53"/>
    <p:sldId id="1185" r:id="rId54"/>
    <p:sldId id="338" r:id="rId55"/>
  </p:sldIdLst>
  <p:sldSz cx="16256000" cy="9753600"/>
  <p:notesSz cx="7023100" cy="9309100"/>
  <p:defaultTextStyle>
    <a:defPPr>
      <a:defRPr lang="en-US"/>
    </a:defPPr>
    <a:lvl1pPr algn="l" rtl="0" eaLnBrk="0" fontAlgn="base" hangingPunct="0">
      <a:spcBef>
        <a:spcPct val="0"/>
      </a:spcBef>
      <a:spcAft>
        <a:spcPct val="0"/>
      </a:spcAft>
      <a:defRPr sz="4200" kern="1200">
        <a:solidFill>
          <a:srgbClr val="000000"/>
        </a:solidFill>
        <a:latin typeface="Gill Sans" charset="0"/>
        <a:ea typeface="ヒラギノ角ゴ ProN W3" charset="-128"/>
        <a:cs typeface="+mn-cs"/>
        <a:sym typeface="Gill Sans" charset="0"/>
      </a:defRPr>
    </a:lvl1pPr>
    <a:lvl2pPr marL="457200" algn="l" rtl="0" eaLnBrk="0" fontAlgn="base" hangingPunct="0">
      <a:spcBef>
        <a:spcPct val="0"/>
      </a:spcBef>
      <a:spcAft>
        <a:spcPct val="0"/>
      </a:spcAft>
      <a:defRPr sz="4200" kern="1200">
        <a:solidFill>
          <a:srgbClr val="000000"/>
        </a:solidFill>
        <a:latin typeface="Gill Sans" charset="0"/>
        <a:ea typeface="ヒラギノ角ゴ ProN W3" charset="-128"/>
        <a:cs typeface="+mn-cs"/>
        <a:sym typeface="Gill Sans" charset="0"/>
      </a:defRPr>
    </a:lvl2pPr>
    <a:lvl3pPr marL="914400" algn="l" rtl="0" eaLnBrk="0" fontAlgn="base" hangingPunct="0">
      <a:spcBef>
        <a:spcPct val="0"/>
      </a:spcBef>
      <a:spcAft>
        <a:spcPct val="0"/>
      </a:spcAft>
      <a:defRPr sz="4200" kern="1200">
        <a:solidFill>
          <a:srgbClr val="000000"/>
        </a:solidFill>
        <a:latin typeface="Gill Sans" charset="0"/>
        <a:ea typeface="ヒラギノ角ゴ ProN W3" charset="-128"/>
        <a:cs typeface="+mn-cs"/>
        <a:sym typeface="Gill Sans" charset="0"/>
      </a:defRPr>
    </a:lvl3pPr>
    <a:lvl4pPr marL="1371600" algn="l" rtl="0" eaLnBrk="0" fontAlgn="base" hangingPunct="0">
      <a:spcBef>
        <a:spcPct val="0"/>
      </a:spcBef>
      <a:spcAft>
        <a:spcPct val="0"/>
      </a:spcAft>
      <a:defRPr sz="4200" kern="1200">
        <a:solidFill>
          <a:srgbClr val="000000"/>
        </a:solidFill>
        <a:latin typeface="Gill Sans" charset="0"/>
        <a:ea typeface="ヒラギノ角ゴ ProN W3" charset="-128"/>
        <a:cs typeface="+mn-cs"/>
        <a:sym typeface="Gill Sans" charset="0"/>
      </a:defRPr>
    </a:lvl4pPr>
    <a:lvl5pPr marL="1828800" algn="l" rtl="0" eaLnBrk="0" fontAlgn="base" hangingPunct="0">
      <a:spcBef>
        <a:spcPct val="0"/>
      </a:spcBef>
      <a:spcAft>
        <a:spcPct val="0"/>
      </a:spcAft>
      <a:defRPr sz="4200" kern="1200">
        <a:solidFill>
          <a:srgbClr val="000000"/>
        </a:solidFill>
        <a:latin typeface="Gill Sans" charset="0"/>
        <a:ea typeface="ヒラギノ角ゴ ProN W3" charset="-128"/>
        <a:cs typeface="+mn-cs"/>
        <a:sym typeface="Gill Sans" charset="0"/>
      </a:defRPr>
    </a:lvl5pPr>
    <a:lvl6pPr marL="2286000" algn="l" defTabSz="914400" rtl="0" eaLnBrk="1" latinLnBrk="0" hangingPunct="1">
      <a:defRPr sz="4200" kern="1200">
        <a:solidFill>
          <a:srgbClr val="000000"/>
        </a:solidFill>
        <a:latin typeface="Gill Sans" charset="0"/>
        <a:ea typeface="ヒラギノ角ゴ ProN W3" charset="-128"/>
        <a:cs typeface="+mn-cs"/>
        <a:sym typeface="Gill Sans" charset="0"/>
      </a:defRPr>
    </a:lvl6pPr>
    <a:lvl7pPr marL="2743200" algn="l" defTabSz="914400" rtl="0" eaLnBrk="1" latinLnBrk="0" hangingPunct="1">
      <a:defRPr sz="4200" kern="1200">
        <a:solidFill>
          <a:srgbClr val="000000"/>
        </a:solidFill>
        <a:latin typeface="Gill Sans" charset="0"/>
        <a:ea typeface="ヒラギノ角ゴ ProN W3" charset="-128"/>
        <a:cs typeface="+mn-cs"/>
        <a:sym typeface="Gill Sans" charset="0"/>
      </a:defRPr>
    </a:lvl7pPr>
    <a:lvl8pPr marL="3200400" algn="l" defTabSz="914400" rtl="0" eaLnBrk="1" latinLnBrk="0" hangingPunct="1">
      <a:defRPr sz="4200" kern="1200">
        <a:solidFill>
          <a:srgbClr val="000000"/>
        </a:solidFill>
        <a:latin typeface="Gill Sans" charset="0"/>
        <a:ea typeface="ヒラギノ角ゴ ProN W3" charset="-128"/>
        <a:cs typeface="+mn-cs"/>
        <a:sym typeface="Gill Sans" charset="0"/>
      </a:defRPr>
    </a:lvl8pPr>
    <a:lvl9pPr marL="3657600" algn="l" defTabSz="914400" rtl="0" eaLnBrk="1" latinLnBrk="0" hangingPunct="1">
      <a:defRPr sz="4200" kern="1200">
        <a:solidFill>
          <a:srgbClr val="000000"/>
        </a:solidFill>
        <a:latin typeface="Gill Sans" charset="0"/>
        <a:ea typeface="ヒラギノ角ゴ ProN W3" charset="-128"/>
        <a:cs typeface="+mn-cs"/>
        <a:sym typeface="Gill Sans" charset="0"/>
      </a:defRPr>
    </a:lvl9pPr>
  </p:defaultTextStyle>
  <p:extLst>
    <p:ext uri="{EFAFB233-063F-42B5-8137-9DF3F51BA10A}">
      <p15:sldGuideLst xmlns:p15="http://schemas.microsoft.com/office/powerpoint/2012/main">
        <p15:guide id="1" orient="horz" pos="3072">
          <p15:clr>
            <a:srgbClr val="A4A3A4"/>
          </p15:clr>
        </p15:guide>
        <p15:guide id="2" pos="512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44182"/>
    <a:srgbClr val="EF6537"/>
    <a:srgbClr val="333399"/>
    <a:srgbClr val="093AD5"/>
    <a:srgbClr val="F8F8F8"/>
    <a:srgbClr val="F07330"/>
    <a:srgbClr val="3C62DC"/>
    <a:srgbClr val="009644"/>
    <a:srgbClr val="D60093"/>
    <a:srgbClr val="99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55" autoAdjust="0"/>
    <p:restoredTop sz="83695" autoAdjust="0"/>
  </p:normalViewPr>
  <p:slideViewPr>
    <p:cSldViewPr>
      <p:cViewPr varScale="1">
        <p:scale>
          <a:sx n="79" d="100"/>
          <a:sy n="79" d="100"/>
        </p:scale>
        <p:origin x="516" y="76"/>
      </p:cViewPr>
      <p:guideLst>
        <p:guide orient="horz" pos="3072"/>
        <p:guide pos="5120"/>
      </p:guideLst>
    </p:cSldViewPr>
  </p:slideViewPr>
  <p:notesTextViewPr>
    <p:cViewPr>
      <p:scale>
        <a:sx n="3" d="2"/>
        <a:sy n="3" d="2"/>
      </p:scale>
      <p:origin x="0" y="0"/>
    </p:cViewPr>
  </p:notesTextViewPr>
  <p:sorterViewPr>
    <p:cViewPr varScale="1">
      <p:scale>
        <a:sx n="1" d="1"/>
        <a:sy n="1" d="1"/>
      </p:scale>
      <p:origin x="0" y="-654"/>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3.xml"/><Relationship Id="rId18" Type="http://schemas.openxmlformats.org/officeDocument/2006/relationships/slideMaster" Target="slideMasters/slideMaster18.xml"/><Relationship Id="rId26" Type="http://schemas.openxmlformats.org/officeDocument/2006/relationships/slide" Target="slides/slide8.xml"/><Relationship Id="rId39" Type="http://schemas.openxmlformats.org/officeDocument/2006/relationships/slide" Target="slides/slide21.xml"/><Relationship Id="rId21" Type="http://schemas.openxmlformats.org/officeDocument/2006/relationships/slide" Target="slides/slide3.xml"/><Relationship Id="rId34" Type="http://schemas.openxmlformats.org/officeDocument/2006/relationships/slide" Target="slides/slide16.xml"/><Relationship Id="rId42" Type="http://schemas.openxmlformats.org/officeDocument/2006/relationships/slide" Target="slides/slide24.xml"/><Relationship Id="rId47" Type="http://schemas.openxmlformats.org/officeDocument/2006/relationships/slide" Target="slides/slide29.xml"/><Relationship Id="rId50" Type="http://schemas.openxmlformats.org/officeDocument/2006/relationships/slide" Target="slides/slide32.xml"/><Relationship Id="rId55" Type="http://schemas.openxmlformats.org/officeDocument/2006/relationships/slide" Target="slides/slide37.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Master" Target="slideMasters/slideMaster16.xml"/><Relationship Id="rId29" Type="http://schemas.openxmlformats.org/officeDocument/2006/relationships/slide" Target="slides/slide11.xml"/><Relationship Id="rId11" Type="http://schemas.openxmlformats.org/officeDocument/2006/relationships/slideMaster" Target="slideMasters/slideMaster11.xml"/><Relationship Id="rId24" Type="http://schemas.openxmlformats.org/officeDocument/2006/relationships/slide" Target="slides/slide6.xml"/><Relationship Id="rId32" Type="http://schemas.openxmlformats.org/officeDocument/2006/relationships/slide" Target="slides/slide14.xml"/><Relationship Id="rId37" Type="http://schemas.openxmlformats.org/officeDocument/2006/relationships/slide" Target="slides/slide19.xml"/><Relationship Id="rId40" Type="http://schemas.openxmlformats.org/officeDocument/2006/relationships/slide" Target="slides/slide22.xml"/><Relationship Id="rId45" Type="http://schemas.openxmlformats.org/officeDocument/2006/relationships/slide" Target="slides/slide27.xml"/><Relationship Id="rId53" Type="http://schemas.openxmlformats.org/officeDocument/2006/relationships/slide" Target="slides/slide35.xml"/><Relationship Id="rId58" Type="http://schemas.openxmlformats.org/officeDocument/2006/relationships/presProps" Target="presProps.xml"/><Relationship Id="rId5" Type="http://schemas.openxmlformats.org/officeDocument/2006/relationships/slideMaster" Target="slideMasters/slideMaster5.xml"/><Relationship Id="rId61" Type="http://schemas.openxmlformats.org/officeDocument/2006/relationships/tableStyles" Target="tableStyles.xml"/><Relationship Id="rId19" Type="http://schemas.openxmlformats.org/officeDocument/2006/relationships/slide" Target="slides/slide1.xml"/><Relationship Id="rId14" Type="http://schemas.openxmlformats.org/officeDocument/2006/relationships/slideMaster" Target="slideMasters/slideMaster14.xml"/><Relationship Id="rId22" Type="http://schemas.openxmlformats.org/officeDocument/2006/relationships/slide" Target="slides/slide4.xml"/><Relationship Id="rId27" Type="http://schemas.openxmlformats.org/officeDocument/2006/relationships/slide" Target="slides/slide9.xml"/><Relationship Id="rId30" Type="http://schemas.openxmlformats.org/officeDocument/2006/relationships/slide" Target="slides/slide12.xml"/><Relationship Id="rId35" Type="http://schemas.openxmlformats.org/officeDocument/2006/relationships/slide" Target="slides/slide17.xml"/><Relationship Id="rId43" Type="http://schemas.openxmlformats.org/officeDocument/2006/relationships/slide" Target="slides/slide25.xml"/><Relationship Id="rId48" Type="http://schemas.openxmlformats.org/officeDocument/2006/relationships/slide" Target="slides/slide30.xml"/><Relationship Id="rId56" Type="http://schemas.openxmlformats.org/officeDocument/2006/relationships/notesMaster" Target="notesMasters/notesMaster1.xml"/><Relationship Id="rId8" Type="http://schemas.openxmlformats.org/officeDocument/2006/relationships/slideMaster" Target="slideMasters/slideMaster8.xml"/><Relationship Id="rId51" Type="http://schemas.openxmlformats.org/officeDocument/2006/relationships/slide" Target="slides/slide33.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25" Type="http://schemas.openxmlformats.org/officeDocument/2006/relationships/slide" Target="slides/slide7.xml"/><Relationship Id="rId33" Type="http://schemas.openxmlformats.org/officeDocument/2006/relationships/slide" Target="slides/slide15.xml"/><Relationship Id="rId38" Type="http://schemas.openxmlformats.org/officeDocument/2006/relationships/slide" Target="slides/slide20.xml"/><Relationship Id="rId46" Type="http://schemas.openxmlformats.org/officeDocument/2006/relationships/slide" Target="slides/slide28.xml"/><Relationship Id="rId59" Type="http://schemas.openxmlformats.org/officeDocument/2006/relationships/viewProps" Target="viewProps.xml"/><Relationship Id="rId20" Type="http://schemas.openxmlformats.org/officeDocument/2006/relationships/slide" Target="slides/slide2.xml"/><Relationship Id="rId41" Type="http://schemas.openxmlformats.org/officeDocument/2006/relationships/slide" Target="slides/slide23.xml"/><Relationship Id="rId54" Type="http://schemas.openxmlformats.org/officeDocument/2006/relationships/slide" Target="slides/slide36.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Master" Target="slideMasters/slideMaster15.xml"/><Relationship Id="rId23" Type="http://schemas.openxmlformats.org/officeDocument/2006/relationships/slide" Target="slides/slide5.xml"/><Relationship Id="rId28" Type="http://schemas.openxmlformats.org/officeDocument/2006/relationships/slide" Target="slides/slide10.xml"/><Relationship Id="rId36" Type="http://schemas.openxmlformats.org/officeDocument/2006/relationships/slide" Target="slides/slide18.xml"/><Relationship Id="rId49" Type="http://schemas.openxmlformats.org/officeDocument/2006/relationships/slide" Target="slides/slide31.xml"/><Relationship Id="rId57" Type="http://schemas.openxmlformats.org/officeDocument/2006/relationships/handoutMaster" Target="handoutMasters/handoutMaster1.xml"/><Relationship Id="rId10" Type="http://schemas.openxmlformats.org/officeDocument/2006/relationships/slideMaster" Target="slideMasters/slideMaster10.xml"/><Relationship Id="rId31" Type="http://schemas.openxmlformats.org/officeDocument/2006/relationships/slide" Target="slides/slide13.xml"/><Relationship Id="rId44" Type="http://schemas.openxmlformats.org/officeDocument/2006/relationships/slide" Target="slides/slide26.xml"/><Relationship Id="rId52" Type="http://schemas.openxmlformats.org/officeDocument/2006/relationships/slide" Target="slides/slide34.xml"/><Relationship Id="rId60"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Master" Target="slideMasters/slideMaster9.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43130" cy="467215"/>
          </a:xfrm>
          <a:prstGeom prst="rect">
            <a:avLst/>
          </a:prstGeom>
        </p:spPr>
        <p:txBody>
          <a:bodyPr vert="horz" lIns="93318" tIns="46660" rIns="93318" bIns="46660" rtlCol="0"/>
          <a:lstStyle>
            <a:lvl1pPr algn="l">
              <a:defRPr sz="1300"/>
            </a:lvl1pPr>
          </a:lstStyle>
          <a:p>
            <a:pPr>
              <a:defRPr/>
            </a:pPr>
            <a:endParaRPr lang="en-US"/>
          </a:p>
        </p:txBody>
      </p:sp>
      <p:sp>
        <p:nvSpPr>
          <p:cNvPr id="3" name="Date Placeholder 2"/>
          <p:cNvSpPr>
            <a:spLocks noGrp="1"/>
          </p:cNvSpPr>
          <p:nvPr>
            <p:ph type="dt" sz="quarter" idx="1"/>
          </p:nvPr>
        </p:nvSpPr>
        <p:spPr>
          <a:xfrm>
            <a:off x="3978367" y="0"/>
            <a:ext cx="3043130" cy="467215"/>
          </a:xfrm>
          <a:prstGeom prst="rect">
            <a:avLst/>
          </a:prstGeom>
        </p:spPr>
        <p:txBody>
          <a:bodyPr vert="horz" lIns="93318" tIns="46660" rIns="93318" bIns="46660" rtlCol="0"/>
          <a:lstStyle>
            <a:lvl1pPr algn="r">
              <a:defRPr sz="1300"/>
            </a:lvl1pPr>
          </a:lstStyle>
          <a:p>
            <a:pPr>
              <a:defRPr/>
            </a:pPr>
            <a:fld id="{3992D943-EBCB-4EB5-88AA-C29F464ED0AB}" type="datetimeFigureOut">
              <a:rPr lang="en-US"/>
              <a:pPr>
                <a:defRPr/>
              </a:pPr>
              <a:t>8/4/2022</a:t>
            </a:fld>
            <a:endParaRPr lang="en-US"/>
          </a:p>
        </p:txBody>
      </p:sp>
      <p:sp>
        <p:nvSpPr>
          <p:cNvPr id="4" name="Footer Placeholder 3"/>
          <p:cNvSpPr>
            <a:spLocks noGrp="1"/>
          </p:cNvSpPr>
          <p:nvPr>
            <p:ph type="ftr" sz="quarter" idx="2"/>
          </p:nvPr>
        </p:nvSpPr>
        <p:spPr>
          <a:xfrm>
            <a:off x="0" y="8841886"/>
            <a:ext cx="3043130" cy="467215"/>
          </a:xfrm>
          <a:prstGeom prst="rect">
            <a:avLst/>
          </a:prstGeom>
        </p:spPr>
        <p:txBody>
          <a:bodyPr vert="horz" lIns="93318" tIns="46660" rIns="93318" bIns="46660" rtlCol="0" anchor="b"/>
          <a:lstStyle>
            <a:lvl1pPr algn="l">
              <a:defRPr sz="1300"/>
            </a:lvl1pPr>
          </a:lstStyle>
          <a:p>
            <a:pPr>
              <a:defRPr/>
            </a:pPr>
            <a:endParaRPr lang="en-US"/>
          </a:p>
        </p:txBody>
      </p:sp>
      <p:sp>
        <p:nvSpPr>
          <p:cNvPr id="5" name="Slide Number Placeholder 4"/>
          <p:cNvSpPr>
            <a:spLocks noGrp="1"/>
          </p:cNvSpPr>
          <p:nvPr>
            <p:ph type="sldNum" sz="quarter" idx="3"/>
          </p:nvPr>
        </p:nvSpPr>
        <p:spPr>
          <a:xfrm>
            <a:off x="3978367" y="8841886"/>
            <a:ext cx="3043130" cy="467215"/>
          </a:xfrm>
          <a:prstGeom prst="rect">
            <a:avLst/>
          </a:prstGeom>
        </p:spPr>
        <p:txBody>
          <a:bodyPr vert="horz" lIns="93318" tIns="46660" rIns="93318" bIns="46660" rtlCol="0" anchor="b"/>
          <a:lstStyle>
            <a:lvl1pPr algn="r">
              <a:defRPr sz="1300"/>
            </a:lvl1pPr>
          </a:lstStyle>
          <a:p>
            <a:pPr>
              <a:defRPr/>
            </a:pPr>
            <a:fld id="{0AC91CDC-AE42-44FF-A45A-0F1150DDC658}" type="slidenum">
              <a:rPr lang="en-US"/>
              <a:pPr>
                <a:defRPr/>
              </a:pPr>
              <a:t>‹#›</a:t>
            </a:fld>
            <a:endParaRPr lang="en-US"/>
          </a:p>
        </p:txBody>
      </p:sp>
    </p:spTree>
    <p:extLst>
      <p:ext uri="{BB962C8B-B14F-4D97-AF65-F5344CB8AC3E}">
        <p14:creationId xmlns:p14="http://schemas.microsoft.com/office/powerpoint/2010/main" val="67750885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43130" cy="465616"/>
          </a:xfrm>
          <a:prstGeom prst="rect">
            <a:avLst/>
          </a:prstGeom>
        </p:spPr>
        <p:txBody>
          <a:bodyPr vert="horz" lIns="93318" tIns="46660" rIns="93318" bIns="46660" rtlCol="0"/>
          <a:lstStyle>
            <a:lvl1pPr algn="l" eaLnBrk="1" hangingPunct="1">
              <a:defRPr sz="1300">
                <a:ea typeface="ヒラギノ角ゴ ProN W3" charset="0"/>
                <a:cs typeface="ヒラギノ角ゴ ProN W3" charset="0"/>
              </a:defRPr>
            </a:lvl1pPr>
          </a:lstStyle>
          <a:p>
            <a:pPr>
              <a:defRPr/>
            </a:pPr>
            <a:endParaRPr lang="en-US"/>
          </a:p>
        </p:txBody>
      </p:sp>
      <p:sp>
        <p:nvSpPr>
          <p:cNvPr id="3" name="Date Placeholder 2"/>
          <p:cNvSpPr>
            <a:spLocks noGrp="1"/>
          </p:cNvSpPr>
          <p:nvPr>
            <p:ph type="dt" idx="1"/>
          </p:nvPr>
        </p:nvSpPr>
        <p:spPr>
          <a:xfrm>
            <a:off x="3978367" y="0"/>
            <a:ext cx="3043130" cy="465616"/>
          </a:xfrm>
          <a:prstGeom prst="rect">
            <a:avLst/>
          </a:prstGeom>
        </p:spPr>
        <p:txBody>
          <a:bodyPr vert="horz" wrap="square" lIns="93318" tIns="46660" rIns="93318" bIns="46660" numCol="1" anchor="t" anchorCtr="0" compatLnSpc="1">
            <a:prstTxWarp prst="textNoShape">
              <a:avLst/>
            </a:prstTxWarp>
          </a:bodyPr>
          <a:lstStyle>
            <a:lvl1pPr algn="r" eaLnBrk="1" hangingPunct="1">
              <a:defRPr sz="1300"/>
            </a:lvl1pPr>
          </a:lstStyle>
          <a:p>
            <a:pPr>
              <a:defRPr/>
            </a:pPr>
            <a:fld id="{58858E4D-747E-4E9C-BDF8-236B09273819}" type="datetimeFigureOut">
              <a:rPr lang="en-US"/>
              <a:pPr>
                <a:defRPr/>
              </a:pPr>
              <a:t>8/4/2022</a:t>
            </a:fld>
            <a:endParaRPr lang="en-US"/>
          </a:p>
        </p:txBody>
      </p:sp>
      <p:sp>
        <p:nvSpPr>
          <p:cNvPr id="4" name="Slide Image Placeholder 3"/>
          <p:cNvSpPr>
            <a:spLocks noGrp="1" noRot="1" noChangeAspect="1"/>
          </p:cNvSpPr>
          <p:nvPr>
            <p:ph type="sldImg" idx="2"/>
          </p:nvPr>
        </p:nvSpPr>
        <p:spPr>
          <a:xfrm>
            <a:off x="603250" y="696913"/>
            <a:ext cx="5816600" cy="3490912"/>
          </a:xfrm>
          <a:prstGeom prst="rect">
            <a:avLst/>
          </a:prstGeom>
          <a:noFill/>
          <a:ln w="12700">
            <a:solidFill>
              <a:prstClr val="black"/>
            </a:solidFill>
          </a:ln>
        </p:spPr>
        <p:txBody>
          <a:bodyPr vert="horz" lIns="93318" tIns="46660" rIns="93318" bIns="46660" rtlCol="0" anchor="ctr"/>
          <a:lstStyle/>
          <a:p>
            <a:pPr lvl="0"/>
            <a:endParaRPr lang="en-US" noProof="0"/>
          </a:p>
        </p:txBody>
      </p:sp>
      <p:sp>
        <p:nvSpPr>
          <p:cNvPr id="5" name="Notes Placeholder 4"/>
          <p:cNvSpPr>
            <a:spLocks noGrp="1"/>
          </p:cNvSpPr>
          <p:nvPr>
            <p:ph type="body" sz="quarter" idx="3"/>
          </p:nvPr>
        </p:nvSpPr>
        <p:spPr>
          <a:xfrm>
            <a:off x="702631" y="4422543"/>
            <a:ext cx="5617839" cy="4188935"/>
          </a:xfrm>
          <a:prstGeom prst="rect">
            <a:avLst/>
          </a:prstGeom>
        </p:spPr>
        <p:txBody>
          <a:bodyPr vert="horz" lIns="93318" tIns="46660" rIns="93318" bIns="4666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841885"/>
            <a:ext cx="3043130" cy="465616"/>
          </a:xfrm>
          <a:prstGeom prst="rect">
            <a:avLst/>
          </a:prstGeom>
        </p:spPr>
        <p:txBody>
          <a:bodyPr vert="horz" lIns="93318" tIns="46660" rIns="93318" bIns="46660" rtlCol="0" anchor="b"/>
          <a:lstStyle>
            <a:lvl1pPr algn="l" eaLnBrk="1" hangingPunct="1">
              <a:defRPr sz="1300">
                <a:ea typeface="ヒラギノ角ゴ ProN W3" charset="0"/>
                <a:cs typeface="ヒラギノ角ゴ ProN W3" charset="0"/>
              </a:defRPr>
            </a:lvl1pPr>
          </a:lstStyle>
          <a:p>
            <a:pPr>
              <a:defRPr/>
            </a:pPr>
            <a:endParaRPr lang="en-US"/>
          </a:p>
        </p:txBody>
      </p:sp>
      <p:sp>
        <p:nvSpPr>
          <p:cNvPr id="7" name="Slide Number Placeholder 6"/>
          <p:cNvSpPr>
            <a:spLocks noGrp="1"/>
          </p:cNvSpPr>
          <p:nvPr>
            <p:ph type="sldNum" sz="quarter" idx="5"/>
          </p:nvPr>
        </p:nvSpPr>
        <p:spPr>
          <a:xfrm>
            <a:off x="3978367" y="8841885"/>
            <a:ext cx="3043130" cy="465616"/>
          </a:xfrm>
          <a:prstGeom prst="rect">
            <a:avLst/>
          </a:prstGeom>
        </p:spPr>
        <p:txBody>
          <a:bodyPr vert="horz" wrap="square" lIns="93318" tIns="46660" rIns="93318" bIns="46660" numCol="1" anchor="b" anchorCtr="0" compatLnSpc="1">
            <a:prstTxWarp prst="textNoShape">
              <a:avLst/>
            </a:prstTxWarp>
          </a:bodyPr>
          <a:lstStyle>
            <a:lvl1pPr algn="r" eaLnBrk="1" hangingPunct="1">
              <a:defRPr sz="1300"/>
            </a:lvl1pPr>
          </a:lstStyle>
          <a:p>
            <a:pPr>
              <a:defRPr/>
            </a:pPr>
            <a:fld id="{C857669B-51BB-46FF-ACB8-C6F522519C06}" type="slidenum">
              <a:rPr lang="en-US"/>
              <a:pPr>
                <a:defRPr/>
              </a:pPr>
              <a:t>‹#›</a:t>
            </a:fld>
            <a:endParaRPr lang="en-US"/>
          </a:p>
        </p:txBody>
      </p:sp>
    </p:spTree>
    <p:extLst>
      <p:ext uri="{BB962C8B-B14F-4D97-AF65-F5344CB8AC3E}">
        <p14:creationId xmlns:p14="http://schemas.microsoft.com/office/powerpoint/2010/main" val="3754938021"/>
      </p:ext>
    </p:extLst>
  </p:cSld>
  <p:clrMap bg1="lt1" tx1="dk1" bg2="lt2" tx2="dk2" accent1="accent1" accent2="accent2" accent3="accent3" accent4="accent4" accent5="accent5" accent6="accent6" hlink="hlink" folHlink="folHlink"/>
  <p:notesStyle>
    <a:lvl1pPr algn="l" defTabSz="457200" rtl="0" eaLnBrk="0" fontAlgn="base" hangingPunct="0">
      <a:spcBef>
        <a:spcPct val="30000"/>
      </a:spcBef>
      <a:spcAft>
        <a:spcPct val="0"/>
      </a:spcAft>
      <a:defRPr sz="1200" kern="1200">
        <a:solidFill>
          <a:schemeClr val="tx1"/>
        </a:solidFill>
        <a:latin typeface="+mn-lt"/>
        <a:ea typeface="MS PGothic" panose="020B0600070205080204" pitchFamily="34" charset="-128"/>
        <a:cs typeface="ＭＳ Ｐゴシック" charset="0"/>
      </a:defRPr>
    </a:lvl1pPr>
    <a:lvl2pPr marL="457200" algn="l" defTabSz="457200" rtl="0" eaLnBrk="0" fontAlgn="base" hangingPunct="0">
      <a:spcBef>
        <a:spcPct val="30000"/>
      </a:spcBef>
      <a:spcAft>
        <a:spcPct val="0"/>
      </a:spcAft>
      <a:defRPr sz="1200" kern="1200">
        <a:solidFill>
          <a:schemeClr val="tx1"/>
        </a:solidFill>
        <a:latin typeface="+mn-lt"/>
        <a:ea typeface="MS PGothic" panose="020B0600070205080204" pitchFamily="34" charset="-128"/>
        <a:cs typeface="+mn-cs"/>
      </a:defRPr>
    </a:lvl2pPr>
    <a:lvl3pPr marL="914400" algn="l" defTabSz="457200" rtl="0" eaLnBrk="0" fontAlgn="base" hangingPunct="0">
      <a:spcBef>
        <a:spcPct val="30000"/>
      </a:spcBef>
      <a:spcAft>
        <a:spcPct val="0"/>
      </a:spcAft>
      <a:defRPr sz="1200" kern="1200">
        <a:solidFill>
          <a:schemeClr val="tx1"/>
        </a:solidFill>
        <a:latin typeface="+mn-lt"/>
        <a:ea typeface="MS PGothic" panose="020B0600070205080204" pitchFamily="34" charset="-128"/>
        <a:cs typeface="+mn-cs"/>
      </a:defRPr>
    </a:lvl3pPr>
    <a:lvl4pPr marL="1371600" algn="l" defTabSz="457200" rtl="0" eaLnBrk="0" fontAlgn="base" hangingPunct="0">
      <a:spcBef>
        <a:spcPct val="30000"/>
      </a:spcBef>
      <a:spcAft>
        <a:spcPct val="0"/>
      </a:spcAft>
      <a:defRPr sz="1200" kern="1200">
        <a:solidFill>
          <a:schemeClr val="tx1"/>
        </a:solidFill>
        <a:latin typeface="+mn-lt"/>
        <a:ea typeface="MS PGothic" panose="020B0600070205080204" pitchFamily="34" charset="-128"/>
        <a:cs typeface="+mn-cs"/>
      </a:defRPr>
    </a:lvl4pPr>
    <a:lvl5pPr marL="1828800" algn="l" defTabSz="457200" rtl="0" eaLnBrk="0" fontAlgn="base" hangingPunct="0">
      <a:spcBef>
        <a:spcPct val="30000"/>
      </a:spcBef>
      <a:spcAft>
        <a:spcPct val="0"/>
      </a:spcAft>
      <a:defRPr sz="1200" kern="1200">
        <a:solidFill>
          <a:schemeClr val="tx1"/>
        </a:solidFill>
        <a:latin typeface="+mn-lt"/>
        <a:ea typeface="MS PGothic" panose="020B0600070205080204" pitchFamily="34"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aws.amazon.com/big-data/datalakes-and-analytics/what-is-a-data-lake/"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www.kaggle.com/akashsri99/deep-learning-iris-dataset-keras"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Scientific Method: https://images-na.ssl-images-amazon.com/images/I/71go0rDpVPL._SX425_.jpg</a:t>
            </a:r>
          </a:p>
        </p:txBody>
      </p:sp>
      <p:sp>
        <p:nvSpPr>
          <p:cNvPr id="4" name="Slide Number Placeholder 3"/>
          <p:cNvSpPr>
            <a:spLocks noGrp="1"/>
          </p:cNvSpPr>
          <p:nvPr>
            <p:ph type="sldNum" sz="quarter" idx="5"/>
          </p:nvPr>
        </p:nvSpPr>
        <p:spPr/>
        <p:txBody>
          <a:bodyPr/>
          <a:lstStyle/>
          <a:p>
            <a:pPr>
              <a:defRPr/>
            </a:pPr>
            <a:fld id="{C857669B-51BB-46FF-ACB8-C6F522519C06}" type="slidenum">
              <a:rPr lang="en-US" smtClean="0"/>
              <a:pPr>
                <a:defRPr/>
              </a:pPr>
              <a:t>3</a:t>
            </a:fld>
            <a:endParaRPr lang="en-US"/>
          </a:p>
        </p:txBody>
      </p:sp>
    </p:spTree>
    <p:extLst>
      <p:ext uri="{BB962C8B-B14F-4D97-AF65-F5344CB8AC3E}">
        <p14:creationId xmlns:p14="http://schemas.microsoft.com/office/powerpoint/2010/main" val="26836988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C857669B-51BB-46FF-ACB8-C6F522519C06}" type="slidenum">
              <a:rPr lang="en-US" smtClean="0"/>
              <a:pPr>
                <a:defRPr/>
              </a:pPr>
              <a:t>18</a:t>
            </a:fld>
            <a:endParaRPr lang="en-US"/>
          </a:p>
        </p:txBody>
      </p:sp>
    </p:spTree>
    <p:extLst>
      <p:ext uri="{BB962C8B-B14F-4D97-AF65-F5344CB8AC3E}">
        <p14:creationId xmlns:p14="http://schemas.microsoft.com/office/powerpoint/2010/main" val="9901977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Mention programming problems vs. ML problems</a:t>
            </a:r>
          </a:p>
          <a:p>
            <a:endParaRPr lang="en-US" dirty="0"/>
          </a:p>
          <a:p>
            <a:r>
              <a:rPr lang="en-US" dirty="0"/>
              <a:t>Mention their could be other steps depending on the responsibilities listed before</a:t>
            </a:r>
          </a:p>
        </p:txBody>
      </p:sp>
      <p:sp>
        <p:nvSpPr>
          <p:cNvPr id="4" name="Slide Number Placeholder 3"/>
          <p:cNvSpPr>
            <a:spLocks noGrp="1"/>
          </p:cNvSpPr>
          <p:nvPr>
            <p:ph type="sldNum" sz="quarter" idx="10"/>
          </p:nvPr>
        </p:nvSpPr>
        <p:spPr/>
        <p:txBody>
          <a:bodyPr/>
          <a:lstStyle/>
          <a:p>
            <a:pPr>
              <a:defRPr/>
            </a:pPr>
            <a:fld id="{C857669B-51BB-46FF-ACB8-C6F522519C06}" type="slidenum">
              <a:rPr lang="en-US" smtClean="0"/>
              <a:pPr>
                <a:defRPr/>
              </a:pPr>
              <a:t>26</a:t>
            </a:fld>
            <a:endParaRPr lang="en-US"/>
          </a:p>
        </p:txBody>
      </p:sp>
    </p:spTree>
    <p:extLst>
      <p:ext uri="{BB962C8B-B14F-4D97-AF65-F5344CB8AC3E}">
        <p14:creationId xmlns:p14="http://schemas.microsoft.com/office/powerpoint/2010/main" val="20479588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0" fontAlgn="base" latinLnBrk="0" hangingPunct="0">
              <a:lnSpc>
                <a:spcPct val="100000"/>
              </a:lnSpc>
              <a:spcBef>
                <a:spcPct val="30000"/>
              </a:spcBef>
              <a:spcAft>
                <a:spcPct val="0"/>
              </a:spcAft>
              <a:buClrTx/>
              <a:buSzTx/>
              <a:buFontTx/>
              <a:buNone/>
              <a:tabLst/>
              <a:defRPr/>
            </a:pPr>
            <a:r>
              <a:rPr lang="en-US" dirty="0"/>
              <a:t>https://miro.medium.com/max/615/1*DGDcAQmm0e0kW_1iON1e-Q.jpeg</a:t>
            </a:r>
          </a:p>
          <a:p>
            <a:endParaRPr lang="en-US" dirty="0"/>
          </a:p>
        </p:txBody>
      </p:sp>
      <p:sp>
        <p:nvSpPr>
          <p:cNvPr id="4" name="Slide Number Placeholder 3"/>
          <p:cNvSpPr>
            <a:spLocks noGrp="1"/>
          </p:cNvSpPr>
          <p:nvPr>
            <p:ph type="sldNum" sz="quarter" idx="5"/>
          </p:nvPr>
        </p:nvSpPr>
        <p:spPr/>
        <p:txBody>
          <a:bodyPr/>
          <a:lstStyle/>
          <a:p>
            <a:pPr>
              <a:defRPr/>
            </a:pPr>
            <a:fld id="{C857669B-51BB-46FF-ACB8-C6F522519C06}" type="slidenum">
              <a:rPr lang="en-US" smtClean="0"/>
              <a:pPr>
                <a:defRPr/>
              </a:pPr>
              <a:t>28</a:t>
            </a:fld>
            <a:endParaRPr lang="en-US"/>
          </a:p>
        </p:txBody>
      </p:sp>
    </p:spTree>
    <p:extLst>
      <p:ext uri="{BB962C8B-B14F-4D97-AF65-F5344CB8AC3E}">
        <p14:creationId xmlns:p14="http://schemas.microsoft.com/office/powerpoint/2010/main" val="11811218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0" fontAlgn="base" latinLnBrk="0" hangingPunct="0">
              <a:lnSpc>
                <a:spcPct val="100000"/>
              </a:lnSpc>
              <a:spcBef>
                <a:spcPct val="30000"/>
              </a:spcBef>
              <a:spcAft>
                <a:spcPct val="0"/>
              </a:spcAft>
              <a:buClrTx/>
              <a:buSzTx/>
              <a:buFontTx/>
              <a:buNone/>
              <a:tabLst/>
              <a:defRPr/>
            </a:pPr>
            <a:r>
              <a:rPr lang="en-US" dirty="0"/>
              <a:t>https://www.kdnuggets.com/2017/08/convolutional-neural-networks-image-recognition.html?utm_content=buffer640a1&amp;utm_medium=social&amp;utm_source=pinterest.com&amp;utm_campaign=buffer</a:t>
            </a:r>
          </a:p>
          <a:p>
            <a:endParaRPr lang="en-US" dirty="0"/>
          </a:p>
        </p:txBody>
      </p:sp>
      <p:sp>
        <p:nvSpPr>
          <p:cNvPr id="4" name="Slide Number Placeholder 3"/>
          <p:cNvSpPr>
            <a:spLocks noGrp="1"/>
          </p:cNvSpPr>
          <p:nvPr>
            <p:ph type="sldNum" sz="quarter" idx="5"/>
          </p:nvPr>
        </p:nvSpPr>
        <p:spPr/>
        <p:txBody>
          <a:bodyPr/>
          <a:lstStyle/>
          <a:p>
            <a:pPr>
              <a:defRPr/>
            </a:pPr>
            <a:fld id="{C857669B-51BB-46FF-ACB8-C6F522519C06}" type="slidenum">
              <a:rPr lang="en-US" smtClean="0"/>
              <a:pPr>
                <a:defRPr/>
              </a:pPr>
              <a:t>29</a:t>
            </a:fld>
            <a:endParaRPr lang="en-US"/>
          </a:p>
        </p:txBody>
      </p:sp>
    </p:spTree>
    <p:extLst>
      <p:ext uri="{BB962C8B-B14F-4D97-AF65-F5344CB8AC3E}">
        <p14:creationId xmlns:p14="http://schemas.microsoft.com/office/powerpoint/2010/main" val="30789228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0" fontAlgn="base" latinLnBrk="0" hangingPunct="0">
              <a:lnSpc>
                <a:spcPct val="100000"/>
              </a:lnSpc>
              <a:spcBef>
                <a:spcPct val="30000"/>
              </a:spcBef>
              <a:spcAft>
                <a:spcPct val="0"/>
              </a:spcAft>
              <a:buClrTx/>
              <a:buSzTx/>
              <a:buFontTx/>
              <a:buNone/>
              <a:tabLst/>
              <a:defRPr/>
            </a:pPr>
            <a:r>
              <a:rPr lang="en-US" dirty="0"/>
              <a:t>https://ujjwalkarn.me/2016/08/11/intuitive-explanation-convnets/</a:t>
            </a:r>
          </a:p>
          <a:p>
            <a:endParaRPr lang="en-US" dirty="0"/>
          </a:p>
          <a:p>
            <a:pPr marL="0" marR="0" lvl="0" indent="0" algn="l" defTabSz="457200" rtl="0" eaLnBrk="0" fontAlgn="base" latinLnBrk="0" hangingPunct="0">
              <a:lnSpc>
                <a:spcPct val="100000"/>
              </a:lnSpc>
              <a:spcBef>
                <a:spcPct val="30000"/>
              </a:spcBef>
              <a:spcAft>
                <a:spcPct val="0"/>
              </a:spcAft>
              <a:buClrTx/>
              <a:buSzTx/>
              <a:buFontTx/>
              <a:buNone/>
              <a:tabLst/>
              <a:defRPr/>
            </a:pPr>
            <a:r>
              <a:rPr lang="en-US" dirty="0" err="1"/>
              <a:t>GoogleNet</a:t>
            </a:r>
            <a:r>
              <a:rPr lang="en-US" dirty="0"/>
              <a:t>: https://i.stack.imgur.com/Xqv0n.png</a:t>
            </a:r>
          </a:p>
          <a:p>
            <a:endParaRPr lang="en-US" dirty="0"/>
          </a:p>
          <a:p>
            <a:endParaRPr lang="en-US" dirty="0"/>
          </a:p>
        </p:txBody>
      </p:sp>
      <p:sp>
        <p:nvSpPr>
          <p:cNvPr id="4" name="Slide Number Placeholder 3"/>
          <p:cNvSpPr>
            <a:spLocks noGrp="1"/>
          </p:cNvSpPr>
          <p:nvPr>
            <p:ph type="sldNum" sz="quarter" idx="5"/>
          </p:nvPr>
        </p:nvSpPr>
        <p:spPr/>
        <p:txBody>
          <a:bodyPr/>
          <a:lstStyle/>
          <a:p>
            <a:pPr>
              <a:defRPr/>
            </a:pPr>
            <a:fld id="{C857669B-51BB-46FF-ACB8-C6F522519C06}" type="slidenum">
              <a:rPr lang="en-US" smtClean="0"/>
              <a:pPr>
                <a:defRPr/>
              </a:pPr>
              <a:t>30</a:t>
            </a:fld>
            <a:endParaRPr lang="en-US"/>
          </a:p>
        </p:txBody>
      </p:sp>
    </p:spTree>
    <p:extLst>
      <p:ext uri="{BB962C8B-B14F-4D97-AF65-F5344CB8AC3E}">
        <p14:creationId xmlns:p14="http://schemas.microsoft.com/office/powerpoint/2010/main" val="10645214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https://i.stack.imgur.com/Xqv0n.png</a:t>
            </a:r>
          </a:p>
        </p:txBody>
      </p:sp>
      <p:sp>
        <p:nvSpPr>
          <p:cNvPr id="4" name="Slide Number Placeholder 3"/>
          <p:cNvSpPr>
            <a:spLocks noGrp="1"/>
          </p:cNvSpPr>
          <p:nvPr>
            <p:ph type="sldNum" sz="quarter" idx="10"/>
          </p:nvPr>
        </p:nvSpPr>
        <p:spPr/>
        <p:txBody>
          <a:bodyPr/>
          <a:lstStyle/>
          <a:p>
            <a:pPr>
              <a:defRPr/>
            </a:pPr>
            <a:fld id="{C857669B-51BB-46FF-ACB8-C6F522519C06}" type="slidenum">
              <a:rPr lang="en-US" smtClean="0"/>
              <a:pPr>
                <a:defRPr/>
              </a:pPr>
              <a:t>31</a:t>
            </a:fld>
            <a:endParaRPr lang="en-US"/>
          </a:p>
        </p:txBody>
      </p:sp>
    </p:spTree>
    <p:extLst>
      <p:ext uri="{BB962C8B-B14F-4D97-AF65-F5344CB8AC3E}">
        <p14:creationId xmlns:p14="http://schemas.microsoft.com/office/powerpoint/2010/main" val="31046878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0" fontAlgn="base" latinLnBrk="0" hangingPunct="0">
              <a:lnSpc>
                <a:spcPct val="100000"/>
              </a:lnSpc>
              <a:spcBef>
                <a:spcPct val="30000"/>
              </a:spcBef>
              <a:spcAft>
                <a:spcPct val="0"/>
              </a:spcAft>
              <a:buClrTx/>
              <a:buSzTx/>
              <a:buFontTx/>
              <a:buNone/>
              <a:tabLst/>
              <a:defRPr/>
            </a:pPr>
            <a:r>
              <a:rPr lang="en-US" dirty="0"/>
              <a:t>https://pbs.twimg.com/media/CdIm-TwUMAI-HLt.jpg</a:t>
            </a:r>
          </a:p>
          <a:p>
            <a:endParaRPr lang="en-US" dirty="0"/>
          </a:p>
        </p:txBody>
      </p:sp>
      <p:sp>
        <p:nvSpPr>
          <p:cNvPr id="4" name="Slide Number Placeholder 3"/>
          <p:cNvSpPr>
            <a:spLocks noGrp="1"/>
          </p:cNvSpPr>
          <p:nvPr>
            <p:ph type="sldNum" sz="quarter" idx="5"/>
          </p:nvPr>
        </p:nvSpPr>
        <p:spPr/>
        <p:txBody>
          <a:bodyPr/>
          <a:lstStyle/>
          <a:p>
            <a:pPr>
              <a:defRPr/>
            </a:pPr>
            <a:fld id="{C857669B-51BB-46FF-ACB8-C6F522519C06}" type="slidenum">
              <a:rPr lang="en-US" smtClean="0"/>
              <a:pPr>
                <a:defRPr/>
              </a:pPr>
              <a:t>33</a:t>
            </a:fld>
            <a:endParaRPr lang="en-US"/>
          </a:p>
        </p:txBody>
      </p:sp>
    </p:spTree>
    <p:extLst>
      <p:ext uri="{BB962C8B-B14F-4D97-AF65-F5344CB8AC3E}">
        <p14:creationId xmlns:p14="http://schemas.microsoft.com/office/powerpoint/2010/main" val="17618680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7248C8B-B1C8-4FF0-BF4F-0217F3B311D6}" type="slidenum">
              <a:rPr lang="en-US" smtClean="0"/>
              <a:t>37</a:t>
            </a:fld>
            <a:endParaRPr lang="en-US" dirty="0"/>
          </a:p>
        </p:txBody>
      </p:sp>
    </p:spTree>
    <p:extLst>
      <p:ext uri="{BB962C8B-B14F-4D97-AF65-F5344CB8AC3E}">
        <p14:creationId xmlns:p14="http://schemas.microsoft.com/office/powerpoint/2010/main" val="3537602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AWS Quote: </a:t>
            </a:r>
            <a:r>
              <a:rPr lang="en-US" dirty="0">
                <a:hlinkClick r:id="rId3"/>
              </a:rPr>
              <a:t>https://aws.amazon.com/big-data/datalakes-and-analytics/what-is-a-data-lake/</a:t>
            </a:r>
            <a:endParaRPr lang="en-US" dirty="0"/>
          </a:p>
          <a:p>
            <a:endParaRPr lang="en-US" dirty="0"/>
          </a:p>
          <a:p>
            <a:r>
              <a:rPr lang="en-US" sz="1200" b="0" i="0" kern="1200" dirty="0">
                <a:solidFill>
                  <a:schemeClr val="tx1"/>
                </a:solidFill>
                <a:effectLst/>
                <a:latin typeface="+mn-lt"/>
                <a:ea typeface="MS PGothic" panose="020B0600070205080204" pitchFamily="34" charset="-128"/>
                <a:cs typeface="ＭＳ Ｐゴシック" charset="0"/>
              </a:rPr>
              <a:t>A data lake is a centralized repository that allows you to store all your structured and unstructured data at any scale. You can store your data as-is, without having to first structure the data, and run different types of analytics—from dashboards and visualizations to big data processing, real-time analytics, and machine learning to guide better decisions.</a:t>
            </a:r>
            <a:endParaRPr lang="en-US" dirty="0"/>
          </a:p>
        </p:txBody>
      </p:sp>
      <p:sp>
        <p:nvSpPr>
          <p:cNvPr id="4" name="Slide Number Placeholder 3"/>
          <p:cNvSpPr>
            <a:spLocks noGrp="1"/>
          </p:cNvSpPr>
          <p:nvPr>
            <p:ph type="sldNum" sz="quarter" idx="5"/>
          </p:nvPr>
        </p:nvSpPr>
        <p:spPr/>
        <p:txBody>
          <a:bodyPr/>
          <a:lstStyle/>
          <a:p>
            <a:pPr>
              <a:defRPr/>
            </a:pPr>
            <a:fld id="{C857669B-51BB-46FF-ACB8-C6F522519C06}" type="slidenum">
              <a:rPr lang="en-US" smtClean="0"/>
              <a:pPr>
                <a:defRPr/>
              </a:pPr>
              <a:t>6</a:t>
            </a:fld>
            <a:endParaRPr lang="en-US"/>
          </a:p>
        </p:txBody>
      </p:sp>
    </p:spTree>
    <p:extLst>
      <p:ext uri="{BB962C8B-B14F-4D97-AF65-F5344CB8AC3E}">
        <p14:creationId xmlns:p14="http://schemas.microsoft.com/office/powerpoint/2010/main" val="16318179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https://en.wikipedia.org/wiki/Big_data</a:t>
            </a:r>
          </a:p>
        </p:txBody>
      </p:sp>
      <p:sp>
        <p:nvSpPr>
          <p:cNvPr id="4" name="Slide Number Placeholder 3"/>
          <p:cNvSpPr>
            <a:spLocks noGrp="1"/>
          </p:cNvSpPr>
          <p:nvPr>
            <p:ph type="sldNum" sz="quarter" idx="5"/>
          </p:nvPr>
        </p:nvSpPr>
        <p:spPr/>
        <p:txBody>
          <a:bodyPr/>
          <a:lstStyle/>
          <a:p>
            <a:pPr>
              <a:defRPr/>
            </a:pPr>
            <a:fld id="{C857669B-51BB-46FF-ACB8-C6F522519C06}" type="slidenum">
              <a:rPr lang="en-US" smtClean="0"/>
              <a:pPr>
                <a:defRPr/>
              </a:pPr>
              <a:t>7</a:t>
            </a:fld>
            <a:endParaRPr lang="en-US"/>
          </a:p>
        </p:txBody>
      </p:sp>
    </p:spTree>
    <p:extLst>
      <p:ext uri="{BB962C8B-B14F-4D97-AF65-F5344CB8AC3E}">
        <p14:creationId xmlns:p14="http://schemas.microsoft.com/office/powerpoint/2010/main" val="36666664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https://www.google.com/url?sa=i&amp;source=images&amp;cd=&amp;cad=rja&amp;uact=8&amp;ved=2ahUKEwji8OnV65_lAhUFQ6wKHeWGA9EQjhx6BAgBEAI&amp;url=https%3A%2F%2Fwww.ibmbigdatahub.com%2Finfographic%2Ffour-vs-big-data&amp;psig=AOvVaw2wEptWXfw2bdWhOin0tC2j&amp;ust=1571283055261924</a:t>
            </a:r>
          </a:p>
          <a:p>
            <a:endParaRPr lang="en-US" dirty="0"/>
          </a:p>
          <a:p>
            <a:r>
              <a:rPr lang="en-US" dirty="0"/>
              <a:t>Doesn’t necessarily have to be Hadoop</a:t>
            </a:r>
          </a:p>
        </p:txBody>
      </p:sp>
      <p:sp>
        <p:nvSpPr>
          <p:cNvPr id="4" name="Slide Number Placeholder 3"/>
          <p:cNvSpPr>
            <a:spLocks noGrp="1"/>
          </p:cNvSpPr>
          <p:nvPr>
            <p:ph type="sldNum" sz="quarter" idx="5"/>
          </p:nvPr>
        </p:nvSpPr>
        <p:spPr/>
        <p:txBody>
          <a:bodyPr/>
          <a:lstStyle/>
          <a:p>
            <a:pPr>
              <a:defRPr/>
            </a:pPr>
            <a:fld id="{C857669B-51BB-46FF-ACB8-C6F522519C06}" type="slidenum">
              <a:rPr lang="en-US" smtClean="0"/>
              <a:pPr>
                <a:defRPr/>
              </a:pPr>
              <a:t>8</a:t>
            </a:fld>
            <a:endParaRPr lang="en-US"/>
          </a:p>
        </p:txBody>
      </p:sp>
    </p:spTree>
    <p:extLst>
      <p:ext uri="{BB962C8B-B14F-4D97-AF65-F5344CB8AC3E}">
        <p14:creationId xmlns:p14="http://schemas.microsoft.com/office/powerpoint/2010/main" val="2675100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0" fontAlgn="base" latinLnBrk="0" hangingPunct="0">
              <a:lnSpc>
                <a:spcPct val="100000"/>
              </a:lnSpc>
              <a:spcBef>
                <a:spcPct val="30000"/>
              </a:spcBef>
              <a:spcAft>
                <a:spcPct val="0"/>
              </a:spcAft>
              <a:buClrTx/>
              <a:buSzTx/>
              <a:buFontTx/>
              <a:buNone/>
              <a:tabLst/>
              <a:defRPr/>
            </a:pPr>
            <a:r>
              <a:rPr lang="en-US" dirty="0">
                <a:hlinkClick r:id="rId3"/>
              </a:rPr>
              <a:t>https://www.kaggle.com/akashsri99/deep-learning-iris-dataset-keras</a:t>
            </a:r>
            <a:endParaRPr lang="en-US" dirty="0"/>
          </a:p>
          <a:p>
            <a:endParaRPr lang="en-US" dirty="0"/>
          </a:p>
        </p:txBody>
      </p:sp>
      <p:sp>
        <p:nvSpPr>
          <p:cNvPr id="4" name="Slide Number Placeholder 3"/>
          <p:cNvSpPr>
            <a:spLocks noGrp="1"/>
          </p:cNvSpPr>
          <p:nvPr>
            <p:ph type="sldNum" sz="quarter" idx="5"/>
          </p:nvPr>
        </p:nvSpPr>
        <p:spPr/>
        <p:txBody>
          <a:bodyPr/>
          <a:lstStyle/>
          <a:p>
            <a:pPr>
              <a:defRPr/>
            </a:pPr>
            <a:fld id="{C857669B-51BB-46FF-ACB8-C6F522519C06}" type="slidenum">
              <a:rPr lang="en-US" smtClean="0"/>
              <a:pPr>
                <a:defRPr/>
              </a:pPr>
              <a:t>9</a:t>
            </a:fld>
            <a:endParaRPr lang="en-US"/>
          </a:p>
        </p:txBody>
      </p:sp>
    </p:spTree>
    <p:extLst>
      <p:ext uri="{BB962C8B-B14F-4D97-AF65-F5344CB8AC3E}">
        <p14:creationId xmlns:p14="http://schemas.microsoft.com/office/powerpoint/2010/main" val="25987216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Measurements: http://rstudio-pubs-static.s3.amazonaws.com/324830_8985f6dac8d34633b6cf23a92ff3e64c.html</a:t>
            </a:r>
          </a:p>
          <a:p>
            <a:endParaRPr lang="en-US" dirty="0"/>
          </a:p>
        </p:txBody>
      </p:sp>
      <p:sp>
        <p:nvSpPr>
          <p:cNvPr id="4" name="Slide Number Placeholder 3"/>
          <p:cNvSpPr>
            <a:spLocks noGrp="1"/>
          </p:cNvSpPr>
          <p:nvPr>
            <p:ph type="sldNum" sz="quarter" idx="5"/>
          </p:nvPr>
        </p:nvSpPr>
        <p:spPr/>
        <p:txBody>
          <a:bodyPr/>
          <a:lstStyle/>
          <a:p>
            <a:pPr>
              <a:defRPr/>
            </a:pPr>
            <a:fld id="{C857669B-51BB-46FF-ACB8-C6F522519C06}" type="slidenum">
              <a:rPr lang="en-US" smtClean="0"/>
              <a:pPr>
                <a:defRPr/>
              </a:pPr>
              <a:t>10</a:t>
            </a:fld>
            <a:endParaRPr lang="en-US"/>
          </a:p>
        </p:txBody>
      </p:sp>
    </p:spTree>
    <p:extLst>
      <p:ext uri="{BB962C8B-B14F-4D97-AF65-F5344CB8AC3E}">
        <p14:creationId xmlns:p14="http://schemas.microsoft.com/office/powerpoint/2010/main" val="31036977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https://towardsdatascience.com/introduction-to-statistics-e9d72d818745</a:t>
            </a:r>
          </a:p>
          <a:p>
            <a:endParaRPr lang="en-US" dirty="0"/>
          </a:p>
          <a:p>
            <a:r>
              <a:rPr lang="en-US" dirty="0"/>
              <a:t>Gross over simplification</a:t>
            </a:r>
          </a:p>
          <a:p>
            <a:endParaRPr lang="en-US" dirty="0"/>
          </a:p>
          <a:p>
            <a:endParaRPr lang="en-US" dirty="0"/>
          </a:p>
        </p:txBody>
      </p:sp>
      <p:sp>
        <p:nvSpPr>
          <p:cNvPr id="4" name="Slide Number Placeholder 3"/>
          <p:cNvSpPr>
            <a:spLocks noGrp="1"/>
          </p:cNvSpPr>
          <p:nvPr>
            <p:ph type="sldNum" sz="quarter" idx="5"/>
          </p:nvPr>
        </p:nvSpPr>
        <p:spPr/>
        <p:txBody>
          <a:bodyPr/>
          <a:lstStyle/>
          <a:p>
            <a:pPr>
              <a:defRPr/>
            </a:pPr>
            <a:fld id="{C857669B-51BB-46FF-ACB8-C6F522519C06}" type="slidenum">
              <a:rPr lang="en-US" smtClean="0"/>
              <a:pPr>
                <a:defRPr/>
              </a:pPr>
              <a:t>14</a:t>
            </a:fld>
            <a:endParaRPr lang="en-US"/>
          </a:p>
        </p:txBody>
      </p:sp>
    </p:spTree>
    <p:extLst>
      <p:ext uri="{BB962C8B-B14F-4D97-AF65-F5344CB8AC3E}">
        <p14:creationId xmlns:p14="http://schemas.microsoft.com/office/powerpoint/2010/main" val="24158701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0" fontAlgn="base" latinLnBrk="0" hangingPunct="0">
              <a:lnSpc>
                <a:spcPct val="100000"/>
              </a:lnSpc>
              <a:spcBef>
                <a:spcPct val="30000"/>
              </a:spcBef>
              <a:spcAft>
                <a:spcPct val="0"/>
              </a:spcAft>
              <a:buClrTx/>
              <a:buSzTx/>
              <a:buFontTx/>
              <a:buNone/>
              <a:tabLst/>
              <a:defRPr/>
            </a:pPr>
            <a:r>
              <a:rPr lang="en-US" dirty="0"/>
              <a:t>Scientific Method: https://images-na.ssl-images-amazon.com/images/I/71go0rDpVPL._SX425_.jpg</a:t>
            </a:r>
          </a:p>
          <a:p>
            <a:endParaRPr lang="en-US" dirty="0"/>
          </a:p>
          <a:p>
            <a:r>
              <a:rPr lang="en-US" dirty="0"/>
              <a:t>Extracted data: https://docparser.com/blog/extract-data-from-pdf/</a:t>
            </a:r>
          </a:p>
          <a:p>
            <a:r>
              <a:rPr lang="en-US" dirty="0"/>
              <a:t>(edited by me)</a:t>
            </a:r>
          </a:p>
          <a:p>
            <a:endParaRPr lang="en-US" dirty="0"/>
          </a:p>
          <a:p>
            <a:r>
              <a:rPr lang="en-US" dirty="0"/>
              <a:t>Structured vs. Unstructured Data: https://learn.g2.com/structured-vs-unstructured-data</a:t>
            </a:r>
          </a:p>
          <a:p>
            <a:endParaRPr lang="en-US" dirty="0"/>
          </a:p>
          <a:p>
            <a:endParaRPr lang="en-US" dirty="0"/>
          </a:p>
        </p:txBody>
      </p:sp>
      <p:sp>
        <p:nvSpPr>
          <p:cNvPr id="4" name="Slide Number Placeholder 3"/>
          <p:cNvSpPr>
            <a:spLocks noGrp="1"/>
          </p:cNvSpPr>
          <p:nvPr>
            <p:ph type="sldNum" sz="quarter" idx="5"/>
          </p:nvPr>
        </p:nvSpPr>
        <p:spPr/>
        <p:txBody>
          <a:bodyPr/>
          <a:lstStyle/>
          <a:p>
            <a:pPr>
              <a:defRPr/>
            </a:pPr>
            <a:fld id="{C857669B-51BB-46FF-ACB8-C6F522519C06}" type="slidenum">
              <a:rPr lang="en-US" smtClean="0"/>
              <a:pPr>
                <a:defRPr/>
              </a:pPr>
              <a:t>15</a:t>
            </a:fld>
            <a:endParaRPr lang="en-US"/>
          </a:p>
        </p:txBody>
      </p:sp>
    </p:spTree>
    <p:extLst>
      <p:ext uri="{BB962C8B-B14F-4D97-AF65-F5344CB8AC3E}">
        <p14:creationId xmlns:p14="http://schemas.microsoft.com/office/powerpoint/2010/main" val="37694042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https://towardsdatascience.com/introduction-to-statistics-e9d72d818745</a:t>
            </a:r>
          </a:p>
          <a:p>
            <a:endParaRPr lang="en-US" dirty="0"/>
          </a:p>
          <a:p>
            <a:endParaRPr lang="en-US" dirty="0"/>
          </a:p>
        </p:txBody>
      </p:sp>
      <p:sp>
        <p:nvSpPr>
          <p:cNvPr id="4" name="Slide Number Placeholder 3"/>
          <p:cNvSpPr>
            <a:spLocks noGrp="1"/>
          </p:cNvSpPr>
          <p:nvPr>
            <p:ph type="sldNum" sz="quarter" idx="5"/>
          </p:nvPr>
        </p:nvSpPr>
        <p:spPr/>
        <p:txBody>
          <a:bodyPr/>
          <a:lstStyle/>
          <a:p>
            <a:pPr>
              <a:defRPr/>
            </a:pPr>
            <a:fld id="{C857669B-51BB-46FF-ACB8-C6F522519C06}" type="slidenum">
              <a:rPr lang="en-US" smtClean="0"/>
              <a:pPr>
                <a:defRPr/>
              </a:pPr>
              <a:t>16</a:t>
            </a:fld>
            <a:endParaRPr lang="en-US"/>
          </a:p>
        </p:txBody>
      </p:sp>
    </p:spTree>
    <p:extLst>
      <p:ext uri="{BB962C8B-B14F-4D97-AF65-F5344CB8AC3E}">
        <p14:creationId xmlns:p14="http://schemas.microsoft.com/office/powerpoint/2010/main" val="4334568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9.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0.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0.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0.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0.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0.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0.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0.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0.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0.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0.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0.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0.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0.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0.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0.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0.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0.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10.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10.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10.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10.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1.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1.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1.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1.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1.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1.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1.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1.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1.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1.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1.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1.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1.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1.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1.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11.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11.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11.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11.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9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4.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0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5.xml"/></Relationships>
</file>

<file path=ppt/slideLayouts/_rels/slideLayout20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5.xml"/></Relationships>
</file>

<file path=ppt/slideLayouts/_rels/slideLayout20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5.xml"/></Relationships>
</file>

<file path=ppt/slideLayouts/_rels/slideLayout20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5.xml"/></Relationships>
</file>

<file path=ppt/slideLayouts/_rels/slideLayout20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5.xml"/></Relationships>
</file>

<file path=ppt/slideLayouts/_rels/slideLayout20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5.xml"/></Relationships>
</file>

<file path=ppt/slideLayouts/_rels/slideLayout20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5.xml"/></Relationships>
</file>

<file path=ppt/slideLayouts/_rels/slideLayout20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5.xml"/></Relationships>
</file>

<file path=ppt/slideLayouts/_rels/slideLayout20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5.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5.xml"/></Relationships>
</file>

<file path=ppt/slideLayouts/_rels/slideLayout21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5.xml"/></Relationships>
</file>

<file path=ppt/slideLayouts/_rels/slideLayout21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5.xml"/></Relationships>
</file>

<file path=ppt/slideLayouts/_rels/slideLayout21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5.xml"/></Relationships>
</file>

<file path=ppt/slideLayouts/_rels/slideLayout21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5.xml"/></Relationships>
</file>

<file path=ppt/slideLayouts/_rels/slideLayout21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5.xml"/></Relationships>
</file>

<file path=ppt/slideLayouts/_rels/slideLayout216.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5.xml"/></Relationships>
</file>

<file path=ppt/slideLayouts/_rels/slideLayout21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5.xml"/></Relationships>
</file>

<file path=ppt/slideLayouts/_rels/slideLayout218.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15.xml"/></Relationships>
</file>

<file path=ppt/slideLayouts/_rels/slideLayout219.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15.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0.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15.xml"/></Relationships>
</file>

<file path=ppt/slideLayouts/_rels/slideLayout221.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15.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3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6.xml"/></Relationships>
</file>

<file path=ppt/slideLayouts/_rels/slideLayout23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6.xml"/></Relationships>
</file>

<file path=ppt/slideLayouts/_rels/slideLayout23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6.xml"/></Relationships>
</file>

<file path=ppt/slideLayouts/_rels/slideLayout23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6.xml"/></Relationships>
</file>

<file path=ppt/slideLayouts/_rels/slideLayout23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6.xml"/></Relationships>
</file>

<file path=ppt/slideLayouts/_rels/slideLayout23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6.xml"/></Relationships>
</file>

<file path=ppt/slideLayouts/_rels/slideLayout23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6.xml"/></Relationships>
</file>

<file path=ppt/slideLayouts/_rels/slideLayout23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6.xml"/></Relationships>
</file>

<file path=ppt/slideLayouts/_rels/slideLayout23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6.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6.xml"/></Relationships>
</file>

<file path=ppt/slideLayouts/_rels/slideLayout24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6.xml"/></Relationships>
</file>

<file path=ppt/slideLayouts/_rels/slideLayout24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6.xml"/></Relationships>
</file>

<file path=ppt/slideLayouts/_rels/slideLayout24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6.xml"/></Relationships>
</file>

<file path=ppt/slideLayouts/_rels/slideLayout24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6.xml"/></Relationships>
</file>

<file path=ppt/slideLayouts/_rels/slideLayout24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6.xml"/></Relationships>
</file>

<file path=ppt/slideLayouts/_rels/slideLayout246.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6.xml"/></Relationships>
</file>

<file path=ppt/slideLayouts/_rels/slideLayout24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6.xml"/></Relationships>
</file>

<file path=ppt/slideLayouts/_rels/slideLayout248.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16.xml"/></Relationships>
</file>

<file path=ppt/slideLayouts/_rels/slideLayout249.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16.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16.xml"/></Relationships>
</file>

<file path=ppt/slideLayouts/_rels/slideLayout251.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16.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6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7.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4.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4.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8.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8.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8.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8.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8.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8.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8.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8.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8.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Orange_1 Line">
    <p:spTree>
      <p:nvGrpSpPr>
        <p:cNvPr id="1" name=""/>
        <p:cNvGrpSpPr/>
        <p:nvPr/>
      </p:nvGrpSpPr>
      <p:grpSpPr>
        <a:xfrm>
          <a:off x="0" y="0"/>
          <a:ext cx="0" cy="0"/>
          <a:chOff x="0" y="0"/>
          <a:chExt cx="0" cy="0"/>
        </a:xfrm>
      </p:grpSpPr>
      <p:sp>
        <p:nvSpPr>
          <p:cNvPr id="2" name="Title 1"/>
          <p:cNvSpPr>
            <a:spLocks noGrp="1"/>
          </p:cNvSpPr>
          <p:nvPr>
            <p:ph type="ctrTitle"/>
          </p:nvPr>
        </p:nvSpPr>
        <p:spPr>
          <a:xfrm>
            <a:off x="2565400" y="1752600"/>
            <a:ext cx="11049000" cy="6324600"/>
          </a:xfrm>
        </p:spPr>
        <p:txBody>
          <a:bodyPr/>
          <a:lstStyle>
            <a:lvl1pPr>
              <a:defRPr sz="4000" b="0" i="0" spc="100">
                <a:latin typeface="Futura LT Pro Medium"/>
                <a:cs typeface="Futura LT Pro Medium"/>
              </a:defRPr>
            </a:lvl1pPr>
          </a:lstStyle>
          <a:p>
            <a:r>
              <a:rPr lang="en-US" dirty="0"/>
              <a:t>Click to edit Master title style</a:t>
            </a:r>
          </a:p>
        </p:txBody>
      </p:sp>
      <p:sp>
        <p:nvSpPr>
          <p:cNvPr id="3"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DA901E0B-5F55-4985-8999-FC33205043A9}" type="slidenum">
              <a:rPr lang="en-US"/>
              <a:pPr>
                <a:defRPr/>
              </a:pPr>
              <a:t>‹#›</a:t>
            </a:fld>
            <a:endParaRPr lang="en-US"/>
          </a:p>
        </p:txBody>
      </p:sp>
    </p:spTree>
    <p:extLst>
      <p:ext uri="{BB962C8B-B14F-4D97-AF65-F5344CB8AC3E}">
        <p14:creationId xmlns:p14="http://schemas.microsoft.com/office/powerpoint/2010/main" val="3184694998"/>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YOUNITED">
    <p:spTree>
      <p:nvGrpSpPr>
        <p:cNvPr id="1" name=""/>
        <p:cNvGrpSpPr/>
        <p:nvPr/>
      </p:nvGrpSpPr>
      <p:grpSpPr>
        <a:xfrm>
          <a:off x="0" y="0"/>
          <a:ext cx="0" cy="0"/>
          <a:chOff x="0" y="0"/>
          <a:chExt cx="0" cy="0"/>
        </a:xfrm>
      </p:grpSpPr>
      <p:pic>
        <p:nvPicPr>
          <p:cNvPr id="2" name="Picture 5" descr="logo.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025900" y="4171950"/>
            <a:ext cx="8197850" cy="1381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289BA5D5-E227-4593-89EF-45315F1CAD89}" type="slidenum">
              <a:rPr lang="en-US"/>
              <a:pPr>
                <a:defRPr/>
              </a:pPr>
              <a:t>‹#›</a:t>
            </a:fld>
            <a:endParaRPr lang="en-US"/>
          </a:p>
        </p:txBody>
      </p:sp>
    </p:spTree>
    <p:extLst>
      <p:ext uri="{BB962C8B-B14F-4D97-AF65-F5344CB8AC3E}">
        <p14:creationId xmlns:p14="http://schemas.microsoft.com/office/powerpoint/2010/main" val="2684492758"/>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 preserve="1">
  <p:cSld name="White_2 Line">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2438401"/>
            <a:ext cx="11734800" cy="2090737"/>
          </a:xfrm>
        </p:spPr>
        <p:txBody>
          <a:bodyPr anchor="b"/>
          <a:lstStyle>
            <a:lvl1pPr algn="l">
              <a:defRPr sz="3000" b="0" i="0" spc="100">
                <a:solidFill>
                  <a:srgbClr val="EF6537"/>
                </a:solidFill>
                <a:latin typeface="Futura LT Pro Medium"/>
                <a:cs typeface="Futura LT Pro Medium"/>
              </a:defRPr>
            </a:lvl1pPr>
          </a:lstStyle>
          <a:p>
            <a:r>
              <a:rPr lang="en-US" dirty="0"/>
              <a:t>Click to edit Master title style</a:t>
            </a:r>
          </a:p>
        </p:txBody>
      </p:sp>
      <p:sp>
        <p:nvSpPr>
          <p:cNvPr id="3" name="Subtitle 2"/>
          <p:cNvSpPr>
            <a:spLocks noGrp="1"/>
          </p:cNvSpPr>
          <p:nvPr>
            <p:ph type="subTitle" idx="1"/>
          </p:nvPr>
        </p:nvSpPr>
        <p:spPr>
          <a:xfrm>
            <a:off x="2438400" y="4419600"/>
            <a:ext cx="11785600" cy="2492375"/>
          </a:xfrm>
          <a:prstGeom prst="rect">
            <a:avLst/>
          </a:prstGeom>
        </p:spPr>
        <p:txBody>
          <a:bodyPr vert="horz"/>
          <a:lstStyle>
            <a:lvl1pPr marL="0" indent="0" algn="l">
              <a:buNone/>
              <a:defRPr sz="4000" b="0" i="0">
                <a:solidFill>
                  <a:srgbClr val="53585F"/>
                </a:solidFill>
                <a:latin typeface="HelveticaNeueLT Pro 55 Roman"/>
                <a:cs typeface="HelveticaNeueLT Pro 55 Roman"/>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4"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4BB1949B-1BB3-4A1A-A3C6-365075D66266}" type="slidenum">
              <a:rPr lang="en-US"/>
              <a:pPr>
                <a:defRPr/>
              </a:pPr>
              <a:t>‹#›</a:t>
            </a:fld>
            <a:endParaRPr lang="en-US"/>
          </a:p>
        </p:txBody>
      </p:sp>
    </p:spTree>
    <p:extLst>
      <p:ext uri="{BB962C8B-B14F-4D97-AF65-F5344CB8AC3E}">
        <p14:creationId xmlns:p14="http://schemas.microsoft.com/office/powerpoint/2010/main" val="157991064"/>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White_Body Bullets">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i="0" spc="100">
                <a:solidFill>
                  <a:srgbClr val="EF6537"/>
                </a:solidFill>
                <a:latin typeface="Futura LT Pro Medium"/>
                <a:cs typeface="Futura LT Pro Medium"/>
              </a:defRPr>
            </a:lvl1pPr>
          </a:lstStyle>
          <a:p>
            <a:r>
              <a:rPr lang="en-US" dirty="0"/>
              <a:t>Click to edit Master title style</a:t>
            </a:r>
          </a:p>
        </p:txBody>
      </p:sp>
      <p:sp>
        <p:nvSpPr>
          <p:cNvPr id="6" name="Content Placeholder 5"/>
          <p:cNvSpPr>
            <a:spLocks noGrp="1"/>
          </p:cNvSpPr>
          <p:nvPr>
            <p:ph sz="quarter" idx="11"/>
          </p:nvPr>
        </p:nvSpPr>
        <p:spPr>
          <a:xfrm>
            <a:off x="2489200" y="3429000"/>
            <a:ext cx="11277600" cy="5486400"/>
          </a:xfrm>
          <a:prstGeom prst="rect">
            <a:avLst/>
          </a:prstGeom>
        </p:spPr>
        <p:txBody>
          <a:bodyPr vert="horz" numCol="1" spcCol="731520"/>
          <a:lstStyle>
            <a:lvl1pPr marL="342900" indent="-342900" algn="l">
              <a:buFont typeface="Arial"/>
              <a:buChar char="•"/>
              <a:defRPr b="1" i="0">
                <a:solidFill>
                  <a:srgbClr val="53585F"/>
                </a:solidFill>
                <a:latin typeface="HelveticaNeueLT Pro 55 Roman"/>
                <a:cs typeface="HelveticaNeueLT Pro 55 Roman"/>
              </a:defRPr>
            </a:lvl1pPr>
            <a:lvl2pPr marL="696913" indent="-342900" algn="l">
              <a:buFont typeface="Arial Narrow Italic"/>
              <a:buChar char="­"/>
              <a:tabLst/>
              <a:defRPr b="0" i="0">
                <a:solidFill>
                  <a:srgbClr val="53585F"/>
                </a:solidFill>
                <a:latin typeface="HelveticaNeueLT Pro 55 Roman"/>
                <a:cs typeface="HelveticaNeueLT Pro 55 Roman"/>
              </a:defRPr>
            </a:lvl2pPr>
            <a:lvl3pPr marL="1033463" indent="-342900" algn="l">
              <a:buFont typeface="Arial Narrow Italic"/>
              <a:buChar char="­"/>
              <a:defRPr b="0" i="0">
                <a:solidFill>
                  <a:srgbClr val="53585F"/>
                </a:solidFill>
                <a:latin typeface="HelveticaNeueLT Pro 55 Roman"/>
                <a:cs typeface="HelveticaNeueLT Pro 55 Roman"/>
              </a:defRPr>
            </a:lvl3pPr>
            <a:lvl4pPr marL="1363663" indent="-279400" algn="l">
              <a:buFont typeface="Arial Narrow Italic"/>
              <a:buChar char="­"/>
              <a:defRPr b="0" i="0">
                <a:solidFill>
                  <a:srgbClr val="53585F"/>
                </a:solidFill>
                <a:latin typeface="HelveticaNeueLT Pro 55 Roman"/>
                <a:cs typeface="HelveticaNeueLT Pro 55 Roman"/>
              </a:defRPr>
            </a:lvl4pPr>
            <a:lvl5pPr marL="1363663" indent="-279400" algn="l">
              <a:buFont typeface="Arial Narrow Italic"/>
              <a:buChar char="­"/>
              <a:defRPr b="0" i="0">
                <a:solidFill>
                  <a:srgbClr val="53585F"/>
                </a:solidFill>
                <a:latin typeface="HelveticaNeueLT Pro 55 Roman"/>
                <a:cs typeface="HelveticaNeueLT Pro 55 Roman"/>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Box 3"/>
          <p:cNvSpPr txBox="1">
            <a:spLocks noGrp="1" noChangeArrowheads="1"/>
          </p:cNvSpPr>
          <p:nvPr>
            <p:ph type="sldNum" sz="quarter" idx="12"/>
          </p:nvPr>
        </p:nvSpPr>
        <p:spPr>
          <a:xfrm>
            <a:off x="14584363" y="9340850"/>
            <a:ext cx="222250" cy="203200"/>
          </a:xfrm>
        </p:spPr>
        <p:txBody>
          <a:bodyPr/>
          <a:lstStyle>
            <a:lvl1pPr>
              <a:defRPr sz="1200">
                <a:latin typeface="Helvetica Neue" charset="0"/>
              </a:defRPr>
            </a:lvl1pPr>
          </a:lstStyle>
          <a:p>
            <a:pPr>
              <a:defRPr/>
            </a:pPr>
            <a:fld id="{88A48696-BDF3-4D30-B148-948275227BD7}" type="slidenum">
              <a:rPr lang="en-US"/>
              <a:pPr>
                <a:defRPr/>
              </a:pPr>
              <a:t>‹#›</a:t>
            </a:fld>
            <a:endParaRPr lang="en-US"/>
          </a:p>
        </p:txBody>
      </p:sp>
    </p:spTree>
    <p:extLst>
      <p:ext uri="{BB962C8B-B14F-4D97-AF65-F5344CB8AC3E}">
        <p14:creationId xmlns:p14="http://schemas.microsoft.com/office/powerpoint/2010/main" val="1264613988"/>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White_Body">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i="0" spc="100">
                <a:solidFill>
                  <a:srgbClr val="EF6537"/>
                </a:solidFill>
                <a:latin typeface="Futura LT Pro Medium"/>
                <a:cs typeface="Futura LT Pro Medium"/>
              </a:defRPr>
            </a:lvl1pPr>
          </a:lstStyle>
          <a:p>
            <a:r>
              <a:rPr lang="en-US" dirty="0"/>
              <a:t>Click to edit Master title style</a:t>
            </a:r>
          </a:p>
        </p:txBody>
      </p:sp>
      <p:sp>
        <p:nvSpPr>
          <p:cNvPr id="6" name="Content Placeholder 5"/>
          <p:cNvSpPr>
            <a:spLocks noGrp="1"/>
          </p:cNvSpPr>
          <p:nvPr>
            <p:ph sz="quarter" idx="11"/>
          </p:nvPr>
        </p:nvSpPr>
        <p:spPr>
          <a:xfrm>
            <a:off x="2489200" y="3429000"/>
            <a:ext cx="11277600" cy="5486400"/>
          </a:xfrm>
          <a:prstGeom prst="rect">
            <a:avLst/>
          </a:prstGeom>
        </p:spPr>
        <p:txBody>
          <a:bodyPr vert="horz" numCol="1"/>
          <a:lstStyle>
            <a:lvl1pPr algn="l">
              <a:defRPr b="1" i="0">
                <a:solidFill>
                  <a:srgbClr val="53585F"/>
                </a:solidFill>
                <a:latin typeface="HelveticaNeueLT Pro 55 Roman"/>
                <a:cs typeface="HelveticaNeueLT Pro 55 Roman"/>
              </a:defRPr>
            </a:lvl1pPr>
            <a:lvl2pPr marL="0" indent="0" algn="l">
              <a:tabLst/>
              <a:defRPr b="0" i="0">
                <a:solidFill>
                  <a:srgbClr val="53585F"/>
                </a:solidFill>
                <a:latin typeface="HelveticaNeueLT Pro 55 Roman"/>
                <a:cs typeface="HelveticaNeueLT Pro 55 Roman"/>
              </a:defRPr>
            </a:lvl2pPr>
            <a:lvl3pPr marL="0" indent="0" algn="l">
              <a:defRPr b="0" i="0">
                <a:solidFill>
                  <a:srgbClr val="53585F"/>
                </a:solidFill>
                <a:latin typeface="HelveticaNeueLT Pro 55 Roman"/>
                <a:cs typeface="HelveticaNeueLT Pro 55 Roman"/>
              </a:defRPr>
            </a:lvl3pPr>
            <a:lvl4pPr algn="l">
              <a:defRPr b="0" i="0">
                <a:solidFill>
                  <a:srgbClr val="53585F"/>
                </a:solidFill>
                <a:latin typeface="HelveticaNeueLT Pro 55 Roman"/>
                <a:cs typeface="HelveticaNeueLT Pro 55 Roman"/>
              </a:defRPr>
            </a:lvl4pPr>
            <a:lvl5pPr algn="l">
              <a:defRPr b="0" i="0">
                <a:solidFill>
                  <a:srgbClr val="53585F"/>
                </a:solidFill>
                <a:latin typeface="HelveticaNeueLT Pro 55 Roman"/>
                <a:cs typeface="HelveticaNeueLT Pro 55 Roman"/>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Box 3"/>
          <p:cNvSpPr txBox="1">
            <a:spLocks noGrp="1" noChangeArrowheads="1"/>
          </p:cNvSpPr>
          <p:nvPr>
            <p:ph type="sldNum" sz="quarter" idx="12"/>
          </p:nvPr>
        </p:nvSpPr>
        <p:spPr>
          <a:xfrm>
            <a:off x="14584363" y="9340850"/>
            <a:ext cx="222250" cy="203200"/>
          </a:xfrm>
        </p:spPr>
        <p:txBody>
          <a:bodyPr/>
          <a:lstStyle>
            <a:lvl1pPr>
              <a:defRPr sz="1200">
                <a:latin typeface="Helvetica Neue" charset="0"/>
              </a:defRPr>
            </a:lvl1pPr>
          </a:lstStyle>
          <a:p>
            <a:pPr>
              <a:defRPr/>
            </a:pPr>
            <a:fld id="{834C8456-4D71-4053-8AF2-EC6E156845E3}" type="slidenum">
              <a:rPr lang="en-US"/>
              <a:pPr>
                <a:defRPr/>
              </a:pPr>
              <a:t>‹#›</a:t>
            </a:fld>
            <a:endParaRPr lang="en-US"/>
          </a:p>
        </p:txBody>
      </p:sp>
    </p:spTree>
    <p:extLst>
      <p:ext uri="{BB962C8B-B14F-4D97-AF65-F5344CB8AC3E}">
        <p14:creationId xmlns:p14="http://schemas.microsoft.com/office/powerpoint/2010/main" val="817969196"/>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Copy with Image">
    <p:spTree>
      <p:nvGrpSpPr>
        <p:cNvPr id="1" name=""/>
        <p:cNvGrpSpPr/>
        <p:nvPr/>
      </p:nvGrpSpPr>
      <p:grpSpPr>
        <a:xfrm>
          <a:off x="0" y="0"/>
          <a:ext cx="0" cy="0"/>
          <a:chOff x="0" y="0"/>
          <a:chExt cx="0" cy="0"/>
        </a:xfrm>
      </p:grpSpPr>
      <p:sp>
        <p:nvSpPr>
          <p:cNvPr id="2" name="Title 1"/>
          <p:cNvSpPr>
            <a:spLocks noGrp="1"/>
          </p:cNvSpPr>
          <p:nvPr>
            <p:ph type="ctrTitle"/>
          </p:nvPr>
        </p:nvSpPr>
        <p:spPr>
          <a:xfrm>
            <a:off x="8585200" y="13390"/>
            <a:ext cx="7518400" cy="2958410"/>
          </a:xfrm>
        </p:spPr>
        <p:txBody>
          <a:bodyPr anchor="b"/>
          <a:lstStyle>
            <a:lvl1pPr algn="l">
              <a:defRPr sz="3000" b="0" i="0" spc="100">
                <a:solidFill>
                  <a:srgbClr val="EF6537"/>
                </a:solidFill>
                <a:latin typeface="Futura LT Pro Medium"/>
                <a:cs typeface="Futura LT Pro Medium"/>
              </a:defRPr>
            </a:lvl1pPr>
          </a:lstStyle>
          <a:p>
            <a:r>
              <a:rPr lang="en-US" dirty="0"/>
              <a:t>Click to edit Master title style</a:t>
            </a:r>
          </a:p>
        </p:txBody>
      </p:sp>
      <p:sp>
        <p:nvSpPr>
          <p:cNvPr id="6" name="Content Placeholder 5"/>
          <p:cNvSpPr>
            <a:spLocks noGrp="1"/>
          </p:cNvSpPr>
          <p:nvPr>
            <p:ph sz="quarter" idx="11"/>
          </p:nvPr>
        </p:nvSpPr>
        <p:spPr>
          <a:xfrm>
            <a:off x="8585200" y="3429000"/>
            <a:ext cx="7010400" cy="5486400"/>
          </a:xfrm>
          <a:prstGeom prst="rect">
            <a:avLst/>
          </a:prstGeom>
        </p:spPr>
        <p:txBody>
          <a:bodyPr vert="horz" numCol="1"/>
          <a:lstStyle>
            <a:lvl1pPr algn="l">
              <a:defRPr b="1" i="0">
                <a:solidFill>
                  <a:srgbClr val="53585F"/>
                </a:solidFill>
                <a:latin typeface="HelveticaNeueLT Pro 55 Roman"/>
                <a:cs typeface="HelveticaNeueLT Pro 55 Roman"/>
              </a:defRPr>
            </a:lvl1pPr>
            <a:lvl2pPr marL="0" indent="0" algn="l">
              <a:tabLst/>
              <a:defRPr b="0" i="0">
                <a:solidFill>
                  <a:srgbClr val="53585F"/>
                </a:solidFill>
                <a:latin typeface="HelveticaNeueLT Pro 55 Roman"/>
                <a:cs typeface="HelveticaNeueLT Pro 55 Roman"/>
              </a:defRPr>
            </a:lvl2pPr>
            <a:lvl3pPr marL="0" indent="0" algn="l">
              <a:defRPr b="0" i="0">
                <a:solidFill>
                  <a:srgbClr val="53585F"/>
                </a:solidFill>
                <a:latin typeface="HelveticaNeueLT Pro 55 Roman"/>
                <a:cs typeface="HelveticaNeueLT Pro 55 Roman"/>
              </a:defRPr>
            </a:lvl3pPr>
            <a:lvl4pPr algn="l">
              <a:defRPr b="0" i="0">
                <a:solidFill>
                  <a:srgbClr val="53585F"/>
                </a:solidFill>
                <a:latin typeface="HelveticaNeueLT Pro 55 Roman"/>
                <a:cs typeface="HelveticaNeueLT Pro 55 Roman"/>
              </a:defRPr>
            </a:lvl4pPr>
            <a:lvl5pPr algn="l">
              <a:defRPr b="0" i="0">
                <a:solidFill>
                  <a:srgbClr val="53585F"/>
                </a:solidFill>
                <a:latin typeface="HelveticaNeueLT Pro 55 Roman"/>
                <a:cs typeface="HelveticaNeueLT Pro 55 Roman"/>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Box 3"/>
          <p:cNvSpPr txBox="1">
            <a:spLocks noGrp="1" noChangeArrowheads="1"/>
          </p:cNvSpPr>
          <p:nvPr>
            <p:ph type="sldNum" sz="quarter" idx="12"/>
          </p:nvPr>
        </p:nvSpPr>
        <p:spPr>
          <a:xfrm>
            <a:off x="14584363" y="9340850"/>
            <a:ext cx="222250" cy="203200"/>
          </a:xfrm>
        </p:spPr>
        <p:txBody>
          <a:bodyPr/>
          <a:lstStyle>
            <a:lvl1pPr>
              <a:defRPr sz="1200">
                <a:latin typeface="Helvetica Neue" charset="0"/>
              </a:defRPr>
            </a:lvl1pPr>
          </a:lstStyle>
          <a:p>
            <a:pPr>
              <a:defRPr/>
            </a:pPr>
            <a:fld id="{9A5B4E34-B3DB-406F-9B08-4C37F4CC7DA0}" type="slidenum">
              <a:rPr lang="en-US"/>
              <a:pPr>
                <a:defRPr/>
              </a:pPr>
              <a:t>‹#›</a:t>
            </a:fld>
            <a:endParaRPr lang="en-US"/>
          </a:p>
        </p:txBody>
      </p:sp>
    </p:spTree>
    <p:extLst>
      <p:ext uri="{BB962C8B-B14F-4D97-AF65-F5344CB8AC3E}">
        <p14:creationId xmlns:p14="http://schemas.microsoft.com/office/powerpoint/2010/main" val="255563296"/>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White_Body 2 Column">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i="0" spc="100">
                <a:solidFill>
                  <a:srgbClr val="EF6537"/>
                </a:solidFill>
                <a:latin typeface="Futura LT Pro Medium"/>
                <a:cs typeface="Futura LT Pro Medium"/>
              </a:defRPr>
            </a:lvl1pPr>
          </a:lstStyle>
          <a:p>
            <a:r>
              <a:rPr lang="en-US" dirty="0"/>
              <a:t>Click to edit Master title style</a:t>
            </a:r>
          </a:p>
        </p:txBody>
      </p:sp>
      <p:sp>
        <p:nvSpPr>
          <p:cNvPr id="6" name="Content Placeholder 5"/>
          <p:cNvSpPr>
            <a:spLocks noGrp="1"/>
          </p:cNvSpPr>
          <p:nvPr>
            <p:ph sz="quarter" idx="11"/>
          </p:nvPr>
        </p:nvSpPr>
        <p:spPr>
          <a:xfrm>
            <a:off x="2489200" y="3429000"/>
            <a:ext cx="11277600" cy="5486400"/>
          </a:xfrm>
          <a:prstGeom prst="rect">
            <a:avLst/>
          </a:prstGeom>
        </p:spPr>
        <p:txBody>
          <a:bodyPr vert="horz" numCol="2" spcCol="365760"/>
          <a:lstStyle>
            <a:lvl1pPr algn="l">
              <a:defRPr b="1" i="0">
                <a:solidFill>
                  <a:srgbClr val="53585F"/>
                </a:solidFill>
                <a:latin typeface="HelveticaNeueLT Pro 55 Roman"/>
                <a:cs typeface="HelveticaNeueLT Pro 55 Roman"/>
              </a:defRPr>
            </a:lvl1pPr>
            <a:lvl2pPr marL="0" indent="0" algn="l">
              <a:tabLst/>
              <a:defRPr b="0" i="0">
                <a:solidFill>
                  <a:srgbClr val="53585F"/>
                </a:solidFill>
                <a:latin typeface="HelveticaNeueLT Pro 55 Roman"/>
                <a:cs typeface="HelveticaNeueLT Pro 55 Roman"/>
              </a:defRPr>
            </a:lvl2pPr>
            <a:lvl3pPr marL="0" indent="0" algn="l">
              <a:defRPr b="0" i="0">
                <a:solidFill>
                  <a:srgbClr val="53585F"/>
                </a:solidFill>
                <a:latin typeface="HelveticaNeueLT Pro 55 Roman"/>
                <a:cs typeface="HelveticaNeueLT Pro 55 Roman"/>
              </a:defRPr>
            </a:lvl3pPr>
            <a:lvl4pPr algn="l">
              <a:defRPr b="0" i="0">
                <a:solidFill>
                  <a:srgbClr val="53585F"/>
                </a:solidFill>
                <a:latin typeface="HelveticaNeueLT Pro 55 Roman"/>
                <a:cs typeface="HelveticaNeueLT Pro 55 Roman"/>
              </a:defRPr>
            </a:lvl4pPr>
            <a:lvl5pPr algn="l">
              <a:defRPr b="0" i="0">
                <a:solidFill>
                  <a:srgbClr val="53585F"/>
                </a:solidFill>
                <a:latin typeface="HelveticaNeueLT Pro 55 Roman"/>
                <a:cs typeface="HelveticaNeueLT Pro 55 Roman"/>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Box 3"/>
          <p:cNvSpPr txBox="1">
            <a:spLocks noGrp="1" noChangeArrowheads="1"/>
          </p:cNvSpPr>
          <p:nvPr>
            <p:ph type="sldNum" sz="quarter" idx="12"/>
          </p:nvPr>
        </p:nvSpPr>
        <p:spPr>
          <a:xfrm>
            <a:off x="14584363" y="9340850"/>
            <a:ext cx="222250" cy="203200"/>
          </a:xfrm>
        </p:spPr>
        <p:txBody>
          <a:bodyPr/>
          <a:lstStyle>
            <a:lvl1pPr>
              <a:defRPr sz="1200">
                <a:latin typeface="Helvetica Neue" charset="0"/>
              </a:defRPr>
            </a:lvl1pPr>
          </a:lstStyle>
          <a:p>
            <a:pPr>
              <a:defRPr/>
            </a:pPr>
            <a:fld id="{1BE27444-C659-4B1E-A42B-E74B458973A0}" type="slidenum">
              <a:rPr lang="en-US"/>
              <a:pPr>
                <a:defRPr/>
              </a:pPr>
              <a:t>‹#›</a:t>
            </a:fld>
            <a:endParaRPr lang="en-US"/>
          </a:p>
        </p:txBody>
      </p:sp>
    </p:spTree>
    <p:extLst>
      <p:ext uri="{BB962C8B-B14F-4D97-AF65-F5344CB8AC3E}">
        <p14:creationId xmlns:p14="http://schemas.microsoft.com/office/powerpoint/2010/main" val="949461458"/>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White_Body 3 Column">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i="0" spc="100">
                <a:solidFill>
                  <a:srgbClr val="EF6537"/>
                </a:solidFill>
                <a:latin typeface="Futura LT Pro Medium"/>
                <a:cs typeface="Futura LT Pro Medium"/>
              </a:defRPr>
            </a:lvl1pPr>
          </a:lstStyle>
          <a:p>
            <a:r>
              <a:rPr lang="en-US" dirty="0"/>
              <a:t>Click to edit Master title style</a:t>
            </a:r>
          </a:p>
        </p:txBody>
      </p:sp>
      <p:sp>
        <p:nvSpPr>
          <p:cNvPr id="6" name="Content Placeholder 5"/>
          <p:cNvSpPr>
            <a:spLocks noGrp="1"/>
          </p:cNvSpPr>
          <p:nvPr>
            <p:ph sz="quarter" idx="11"/>
          </p:nvPr>
        </p:nvSpPr>
        <p:spPr>
          <a:xfrm>
            <a:off x="2489200" y="5486400"/>
            <a:ext cx="11277600" cy="3429000"/>
          </a:xfrm>
          <a:prstGeom prst="rect">
            <a:avLst/>
          </a:prstGeom>
        </p:spPr>
        <p:txBody>
          <a:bodyPr vert="horz" numCol="3" spcCol="914400"/>
          <a:lstStyle>
            <a:lvl1pPr algn="l">
              <a:defRPr sz="2000" b="0" i="0">
                <a:solidFill>
                  <a:srgbClr val="53585F"/>
                </a:solidFill>
                <a:latin typeface="HelveticaNeueLT Pro 55 Roman"/>
                <a:cs typeface="HelveticaNeueLT Pro 55 Roman"/>
              </a:defRPr>
            </a:lvl1pPr>
            <a:lvl2pPr marL="0" indent="0" algn="l">
              <a:tabLst/>
              <a:defRPr sz="2000" b="0" i="0">
                <a:solidFill>
                  <a:srgbClr val="53585F"/>
                </a:solidFill>
                <a:latin typeface="HelveticaNeueLT Pro 55 Roman"/>
                <a:cs typeface="HelveticaNeueLT Pro 55 Roman"/>
              </a:defRPr>
            </a:lvl2pPr>
            <a:lvl3pPr marL="0" indent="0" algn="l">
              <a:defRPr sz="2000" b="0" i="0">
                <a:solidFill>
                  <a:srgbClr val="53585F"/>
                </a:solidFill>
                <a:latin typeface="HelveticaNeueLT Pro 55 Roman"/>
                <a:cs typeface="HelveticaNeueLT Pro 55 Roman"/>
              </a:defRPr>
            </a:lvl3pPr>
            <a:lvl4pPr algn="l">
              <a:defRPr sz="2000" b="0" i="0">
                <a:solidFill>
                  <a:srgbClr val="53585F"/>
                </a:solidFill>
                <a:latin typeface="HelveticaNeueLT Pro 55 Roman"/>
                <a:cs typeface="HelveticaNeueLT Pro 55 Roman"/>
              </a:defRPr>
            </a:lvl4pPr>
            <a:lvl5pPr algn="l">
              <a:defRPr sz="2000" b="0" i="0">
                <a:solidFill>
                  <a:srgbClr val="53585F"/>
                </a:solidFill>
                <a:latin typeface="HelveticaNeueLT Pro 55 Roman"/>
                <a:cs typeface="HelveticaNeueLT Pro 55 Roman"/>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13"/>
          </p:nvPr>
        </p:nvSpPr>
        <p:spPr>
          <a:xfrm>
            <a:off x="2413000" y="2819400"/>
            <a:ext cx="11277600" cy="2590800"/>
          </a:xfrm>
          <a:prstGeom prst="rect">
            <a:avLst/>
          </a:prstGeom>
        </p:spPr>
        <p:txBody>
          <a:bodyPr vert="horz"/>
          <a:lstStyle>
            <a:lvl1pPr marL="55563" indent="0" algn="l">
              <a:defRPr sz="4000" b="0" i="0">
                <a:solidFill>
                  <a:srgbClr val="53585F"/>
                </a:solidFill>
                <a:latin typeface="HelveticaNeueLT Pro 55 Roman"/>
                <a:cs typeface="HelveticaNeueLT Pro 55 Roman"/>
              </a:defRPr>
            </a:lvl1pPr>
            <a:lvl2pPr marL="55563" indent="0" algn="l">
              <a:defRPr sz="4000" b="0" i="0">
                <a:solidFill>
                  <a:srgbClr val="53585F"/>
                </a:solidFill>
                <a:latin typeface="HelveticaNeueLT Pro 55 Roman"/>
                <a:cs typeface="HelveticaNeueLT Pro 55 Roman"/>
              </a:defRPr>
            </a:lvl2pPr>
            <a:lvl3pPr marL="55563" indent="0" algn="l">
              <a:defRPr sz="4000" b="0" i="0">
                <a:solidFill>
                  <a:srgbClr val="53585F"/>
                </a:solidFill>
                <a:latin typeface="HelveticaNeueLT Pro 55 Roman"/>
                <a:cs typeface="HelveticaNeueLT Pro 55 Roman"/>
              </a:defRPr>
            </a:lvl3pPr>
            <a:lvl4pPr marL="55563" indent="0" algn="l">
              <a:defRPr sz="4000" b="0" i="0">
                <a:solidFill>
                  <a:srgbClr val="53585F"/>
                </a:solidFill>
                <a:latin typeface="HelveticaNeueLT Pro 55 Roman"/>
                <a:cs typeface="HelveticaNeueLT Pro 55 Roman"/>
              </a:defRPr>
            </a:lvl4pPr>
            <a:lvl5pPr marL="55563" indent="0" algn="l">
              <a:defRPr sz="4000" b="0" i="0">
                <a:solidFill>
                  <a:srgbClr val="53585F"/>
                </a:solidFill>
                <a:latin typeface="HelveticaNeueLT Pro 55 Roman"/>
                <a:cs typeface="HelveticaNeueLT Pro 55 Roman"/>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Box 3"/>
          <p:cNvSpPr txBox="1">
            <a:spLocks noGrp="1" noChangeArrowheads="1"/>
          </p:cNvSpPr>
          <p:nvPr>
            <p:ph type="sldNum" sz="quarter" idx="14"/>
          </p:nvPr>
        </p:nvSpPr>
        <p:spPr>
          <a:xfrm>
            <a:off x="14584363" y="9340850"/>
            <a:ext cx="222250" cy="203200"/>
          </a:xfrm>
        </p:spPr>
        <p:txBody>
          <a:bodyPr/>
          <a:lstStyle>
            <a:lvl1pPr>
              <a:defRPr sz="1200">
                <a:solidFill>
                  <a:srgbClr val="53585F"/>
                </a:solidFill>
                <a:latin typeface="Helvetica Neue" charset="0"/>
              </a:defRPr>
            </a:lvl1pPr>
          </a:lstStyle>
          <a:p>
            <a:pPr>
              <a:defRPr/>
            </a:pPr>
            <a:fld id="{42CA5808-63E0-41D7-BA77-B14331D3CB99}" type="slidenum">
              <a:rPr lang="en-US"/>
              <a:pPr>
                <a:defRPr/>
              </a:pPr>
              <a:t>‹#›</a:t>
            </a:fld>
            <a:endParaRPr lang="en-US"/>
          </a:p>
        </p:txBody>
      </p:sp>
    </p:spTree>
    <p:extLst>
      <p:ext uri="{BB962C8B-B14F-4D97-AF65-F5344CB8AC3E}">
        <p14:creationId xmlns:p14="http://schemas.microsoft.com/office/powerpoint/2010/main" val="3844086433"/>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1282010"/>
          </a:xfrm>
        </p:spPr>
        <p:txBody>
          <a:bodyPr anchor="b"/>
          <a:lstStyle>
            <a:lvl1pPr algn="l">
              <a:defRPr sz="3000" b="0" i="0" spc="100">
                <a:solidFill>
                  <a:srgbClr val="EF6537"/>
                </a:solidFill>
                <a:latin typeface="Futura LT Pro Medium"/>
                <a:cs typeface="Futura LT Pro Medium"/>
              </a:defRPr>
            </a:lvl1pPr>
          </a:lstStyle>
          <a:p>
            <a:r>
              <a:rPr lang="en-US" dirty="0"/>
              <a:t>Click to edit Master title style</a:t>
            </a:r>
          </a:p>
        </p:txBody>
      </p:sp>
      <p:sp>
        <p:nvSpPr>
          <p:cNvPr id="3"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B95C116F-C423-4485-83D7-7CA9A62CF802}" type="slidenum">
              <a:rPr lang="en-US"/>
              <a:pPr>
                <a:defRPr/>
              </a:pPr>
              <a:t>‹#›</a:t>
            </a:fld>
            <a:endParaRPr lang="en-US"/>
          </a:p>
        </p:txBody>
      </p:sp>
    </p:spTree>
    <p:extLst>
      <p:ext uri="{BB962C8B-B14F-4D97-AF65-F5344CB8AC3E}">
        <p14:creationId xmlns:p14="http://schemas.microsoft.com/office/powerpoint/2010/main" val="2870789196"/>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49F783F7-8D20-42A4-8ACE-A1FB4F81463F}" type="slidenum">
              <a:rPr lang="en-US"/>
              <a:pPr>
                <a:defRPr/>
              </a:pPr>
              <a:t>‹#›</a:t>
            </a:fld>
            <a:endParaRPr lang="en-US"/>
          </a:p>
        </p:txBody>
      </p:sp>
    </p:spTree>
    <p:extLst>
      <p:ext uri="{BB962C8B-B14F-4D97-AF65-F5344CB8AC3E}">
        <p14:creationId xmlns:p14="http://schemas.microsoft.com/office/powerpoint/2010/main" val="1626908380"/>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Blue_1 Line">
    <p:spTree>
      <p:nvGrpSpPr>
        <p:cNvPr id="1" name=""/>
        <p:cNvGrpSpPr/>
        <p:nvPr/>
      </p:nvGrpSpPr>
      <p:grpSpPr>
        <a:xfrm>
          <a:off x="0" y="0"/>
          <a:ext cx="0" cy="0"/>
          <a:chOff x="0" y="0"/>
          <a:chExt cx="0" cy="0"/>
        </a:xfrm>
      </p:grpSpPr>
      <p:sp>
        <p:nvSpPr>
          <p:cNvPr id="2" name="Title 1"/>
          <p:cNvSpPr>
            <a:spLocks noGrp="1"/>
          </p:cNvSpPr>
          <p:nvPr>
            <p:ph type="ctrTitle"/>
          </p:nvPr>
        </p:nvSpPr>
        <p:spPr>
          <a:xfrm>
            <a:off x="2565400" y="1752600"/>
            <a:ext cx="11049000" cy="6324600"/>
          </a:xfrm>
        </p:spPr>
        <p:txBody>
          <a:bodyPr/>
          <a:lstStyle>
            <a:lvl1pPr>
              <a:defRPr sz="4000" spc="100">
                <a:latin typeface="Futura LT Pro Medium"/>
                <a:cs typeface="Futura LT Pro Medium"/>
              </a:defRPr>
            </a:lvl1pPr>
          </a:lstStyle>
          <a:p>
            <a:r>
              <a:rPr lang="en-US" dirty="0"/>
              <a:t>Click to edit Master title style</a:t>
            </a:r>
          </a:p>
        </p:txBody>
      </p:sp>
      <p:sp>
        <p:nvSpPr>
          <p:cNvPr id="3"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F014E958-996D-49D5-9C3B-CB9E70232E57}" type="slidenum">
              <a:rPr lang="en-US"/>
              <a:pPr>
                <a:defRPr/>
              </a:pPr>
              <a:t>‹#›</a:t>
            </a:fld>
            <a:endParaRPr lang="en-US"/>
          </a:p>
        </p:txBody>
      </p:sp>
    </p:spTree>
    <p:extLst>
      <p:ext uri="{BB962C8B-B14F-4D97-AF65-F5344CB8AC3E}">
        <p14:creationId xmlns:p14="http://schemas.microsoft.com/office/powerpoint/2010/main" val="1035130051"/>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YOUNITED">
    <p:spTree>
      <p:nvGrpSpPr>
        <p:cNvPr id="1" name=""/>
        <p:cNvGrpSpPr/>
        <p:nvPr/>
      </p:nvGrpSpPr>
      <p:grpSpPr>
        <a:xfrm>
          <a:off x="0" y="0"/>
          <a:ext cx="0" cy="0"/>
          <a:chOff x="0" y="0"/>
          <a:chExt cx="0" cy="0"/>
        </a:xfrm>
      </p:grpSpPr>
      <p:pic>
        <p:nvPicPr>
          <p:cNvPr id="2" name="Picture 5" descr="logo.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025900" y="4171950"/>
            <a:ext cx="8197850" cy="1381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2DF4CA94-9D70-4DFD-9C72-C2802974D1CE}" type="slidenum">
              <a:rPr lang="en-US"/>
              <a:pPr>
                <a:defRPr/>
              </a:pPr>
              <a:t>‹#›</a:t>
            </a:fld>
            <a:endParaRPr lang="en-US"/>
          </a:p>
        </p:txBody>
      </p:sp>
    </p:spTree>
    <p:extLst>
      <p:ext uri="{BB962C8B-B14F-4D97-AF65-F5344CB8AC3E}">
        <p14:creationId xmlns:p14="http://schemas.microsoft.com/office/powerpoint/2010/main" val="395559123"/>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Blue_2 Line">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2438401"/>
            <a:ext cx="11734800" cy="2090737"/>
          </a:xfrm>
        </p:spPr>
        <p:txBody>
          <a:bodyPr anchor="b"/>
          <a:lstStyle>
            <a:lvl1pPr algn="l">
              <a:defRPr sz="3000" b="0" spc="100">
                <a:solidFill>
                  <a:srgbClr val="EF6537"/>
                </a:solidFill>
                <a:latin typeface="Futura LT Pro Medium"/>
                <a:cs typeface="Futura LT Pro Medium"/>
              </a:defRPr>
            </a:lvl1pPr>
          </a:lstStyle>
          <a:p>
            <a:r>
              <a:rPr lang="en-US" dirty="0"/>
              <a:t>Click to edit Master title style</a:t>
            </a:r>
          </a:p>
        </p:txBody>
      </p:sp>
      <p:sp>
        <p:nvSpPr>
          <p:cNvPr id="3" name="Subtitle 2"/>
          <p:cNvSpPr>
            <a:spLocks noGrp="1"/>
          </p:cNvSpPr>
          <p:nvPr>
            <p:ph type="subTitle" idx="1"/>
          </p:nvPr>
        </p:nvSpPr>
        <p:spPr>
          <a:xfrm>
            <a:off x="2438400" y="4419600"/>
            <a:ext cx="11785600" cy="2492375"/>
          </a:xfrm>
          <a:prstGeom prst="rect">
            <a:avLst/>
          </a:prstGeom>
        </p:spPr>
        <p:txBody>
          <a:bodyPr vert="horz"/>
          <a:lstStyle>
            <a:lvl1pPr marL="0" indent="0" algn="l">
              <a:buNone/>
              <a:defRPr sz="4000" b="0" i="0">
                <a:solidFill>
                  <a:schemeClr val="bg1"/>
                </a:solidFill>
                <a:latin typeface="HelveticaNeueLT Pro 55 Roman"/>
                <a:cs typeface="HelveticaNeueLT Pro 55 Roman"/>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4"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252BD72D-CC98-4884-9141-A42AE685EF1D}" type="slidenum">
              <a:rPr lang="en-US"/>
              <a:pPr>
                <a:defRPr/>
              </a:pPr>
              <a:t>‹#›</a:t>
            </a:fld>
            <a:endParaRPr lang="en-US"/>
          </a:p>
        </p:txBody>
      </p:sp>
    </p:spTree>
    <p:extLst>
      <p:ext uri="{BB962C8B-B14F-4D97-AF65-F5344CB8AC3E}">
        <p14:creationId xmlns:p14="http://schemas.microsoft.com/office/powerpoint/2010/main" val="2110121868"/>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110.xml><?xml version="1.0" encoding="utf-8"?>
<p:sldLayout xmlns:a="http://schemas.openxmlformats.org/drawingml/2006/main" xmlns:r="http://schemas.openxmlformats.org/officeDocument/2006/relationships" xmlns:p="http://schemas.openxmlformats.org/presentationml/2006/main" type="title" preserve="1">
  <p:cSld name="Blue_2 Line">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2438401"/>
            <a:ext cx="11734800" cy="2090737"/>
          </a:xfrm>
        </p:spPr>
        <p:txBody>
          <a:bodyPr anchor="b"/>
          <a:lstStyle>
            <a:lvl1pPr algn="l">
              <a:defRPr sz="3000" b="0" spc="100">
                <a:solidFill>
                  <a:srgbClr val="EF6537"/>
                </a:solidFill>
                <a:latin typeface="Futura LT Pro Medium"/>
                <a:cs typeface="Futura LT Pro Medium"/>
              </a:defRPr>
            </a:lvl1pPr>
          </a:lstStyle>
          <a:p>
            <a:r>
              <a:rPr lang="en-US" dirty="0"/>
              <a:t>Click to edit Master title style</a:t>
            </a:r>
          </a:p>
        </p:txBody>
      </p:sp>
      <p:sp>
        <p:nvSpPr>
          <p:cNvPr id="3" name="Subtitle 2"/>
          <p:cNvSpPr>
            <a:spLocks noGrp="1"/>
          </p:cNvSpPr>
          <p:nvPr>
            <p:ph type="subTitle" idx="1"/>
          </p:nvPr>
        </p:nvSpPr>
        <p:spPr>
          <a:xfrm>
            <a:off x="2438400" y="4419600"/>
            <a:ext cx="11785600" cy="2492375"/>
          </a:xfrm>
          <a:prstGeom prst="rect">
            <a:avLst/>
          </a:prstGeom>
        </p:spPr>
        <p:txBody>
          <a:bodyPr vert="horz"/>
          <a:lstStyle>
            <a:lvl1pPr marL="0" indent="0" algn="l">
              <a:buNone/>
              <a:defRPr sz="4000" b="0" i="0">
                <a:solidFill>
                  <a:schemeClr val="bg1"/>
                </a:solidFill>
                <a:latin typeface="HelveticaNeueLT Pro 55 Roman"/>
                <a:cs typeface="HelveticaNeueLT Pro 55 Roman"/>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4"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D2608EB9-A3CD-4196-A26A-55A5C2D4CC4F}" type="slidenum">
              <a:rPr lang="en-US"/>
              <a:pPr>
                <a:defRPr/>
              </a:pPr>
              <a:t>‹#›</a:t>
            </a:fld>
            <a:endParaRPr lang="en-US"/>
          </a:p>
        </p:txBody>
      </p:sp>
    </p:spTree>
    <p:extLst>
      <p:ext uri="{BB962C8B-B14F-4D97-AF65-F5344CB8AC3E}">
        <p14:creationId xmlns:p14="http://schemas.microsoft.com/office/powerpoint/2010/main" val="2606830072"/>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type="title" preserve="1">
  <p:cSld name="AGENDA">
    <p:spTree>
      <p:nvGrpSpPr>
        <p:cNvPr id="1" name=""/>
        <p:cNvGrpSpPr/>
        <p:nvPr/>
      </p:nvGrpSpPr>
      <p:grpSpPr>
        <a:xfrm>
          <a:off x="0" y="0"/>
          <a:ext cx="0" cy="0"/>
          <a:chOff x="0" y="0"/>
          <a:chExt cx="0" cy="0"/>
        </a:xfrm>
      </p:grpSpPr>
      <p:sp>
        <p:nvSpPr>
          <p:cNvPr id="2" name="Title 1"/>
          <p:cNvSpPr>
            <a:spLocks noGrp="1"/>
          </p:cNvSpPr>
          <p:nvPr>
            <p:ph type="ctrTitle"/>
          </p:nvPr>
        </p:nvSpPr>
        <p:spPr>
          <a:xfrm>
            <a:off x="0" y="685800"/>
            <a:ext cx="16256000" cy="2090737"/>
          </a:xfrm>
        </p:spPr>
        <p:txBody>
          <a:bodyPr anchor="b"/>
          <a:lstStyle>
            <a:lvl1pPr algn="ctr">
              <a:defRPr sz="4000" b="0" spc="100">
                <a:solidFill>
                  <a:srgbClr val="EF6537"/>
                </a:solidFill>
                <a:latin typeface="Futura LT Pro Medium"/>
                <a:cs typeface="Futura LT Pro Medium"/>
              </a:defRPr>
            </a:lvl1pPr>
          </a:lstStyle>
          <a:p>
            <a:r>
              <a:rPr lang="en-US" dirty="0"/>
              <a:t>Click to edit Master title style</a:t>
            </a:r>
          </a:p>
        </p:txBody>
      </p:sp>
      <p:sp>
        <p:nvSpPr>
          <p:cNvPr id="3" name="Subtitle 2"/>
          <p:cNvSpPr>
            <a:spLocks noGrp="1"/>
          </p:cNvSpPr>
          <p:nvPr>
            <p:ph type="subTitle" idx="1"/>
          </p:nvPr>
        </p:nvSpPr>
        <p:spPr>
          <a:xfrm>
            <a:off x="0" y="2743200"/>
            <a:ext cx="16256000" cy="2492375"/>
          </a:xfrm>
          <a:prstGeom prst="rect">
            <a:avLst/>
          </a:prstGeom>
        </p:spPr>
        <p:txBody>
          <a:bodyPr vert="horz"/>
          <a:lstStyle>
            <a:lvl1pPr marL="0" indent="0" algn="ctr">
              <a:buNone/>
              <a:defRPr sz="4000" b="0" i="0">
                <a:solidFill>
                  <a:schemeClr val="bg1"/>
                </a:solidFill>
                <a:latin typeface="HelveticaNeueLT Pro 55 Roman"/>
                <a:cs typeface="HelveticaNeueLT Pro 55 Roman"/>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4"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BDA13A84-8445-4E95-9EC2-2D092C061B7E}" type="slidenum">
              <a:rPr lang="en-US"/>
              <a:pPr>
                <a:defRPr/>
              </a:pPr>
              <a:t>‹#›</a:t>
            </a:fld>
            <a:endParaRPr lang="en-US"/>
          </a:p>
        </p:txBody>
      </p:sp>
    </p:spTree>
    <p:extLst>
      <p:ext uri="{BB962C8B-B14F-4D97-AF65-F5344CB8AC3E}">
        <p14:creationId xmlns:p14="http://schemas.microsoft.com/office/powerpoint/2010/main" val="3056502089"/>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Blue_Body Bullets">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spc="100">
                <a:solidFill>
                  <a:srgbClr val="EF6537"/>
                </a:solidFill>
                <a:latin typeface="Futura LT Pro Medium"/>
                <a:cs typeface="Futura LT Pro Medium"/>
              </a:defRPr>
            </a:lvl1pPr>
          </a:lstStyle>
          <a:p>
            <a:r>
              <a:rPr lang="en-US" dirty="0"/>
              <a:t>Click to edit Master title style</a:t>
            </a:r>
          </a:p>
        </p:txBody>
      </p:sp>
      <p:sp>
        <p:nvSpPr>
          <p:cNvPr id="6" name="Content Placeholder 5"/>
          <p:cNvSpPr>
            <a:spLocks noGrp="1"/>
          </p:cNvSpPr>
          <p:nvPr>
            <p:ph sz="quarter" idx="11"/>
          </p:nvPr>
        </p:nvSpPr>
        <p:spPr>
          <a:xfrm>
            <a:off x="2489200" y="3429000"/>
            <a:ext cx="11277600" cy="5486400"/>
          </a:xfrm>
          <a:prstGeom prst="rect">
            <a:avLst/>
          </a:prstGeom>
        </p:spPr>
        <p:txBody>
          <a:bodyPr vert="horz" numCol="1" spcCol="731520"/>
          <a:lstStyle>
            <a:lvl1pPr marL="342900" indent="-342900" algn="l">
              <a:buFont typeface="Arial"/>
              <a:buChar char="•"/>
              <a:defRPr b="1" i="0">
                <a:latin typeface="HelveticaNeueLT Pro 55 Roman"/>
                <a:cs typeface="HelveticaNeueLT Pro 55 Roman"/>
              </a:defRPr>
            </a:lvl1pPr>
            <a:lvl2pPr marL="696913" indent="-342900" algn="l">
              <a:buFont typeface="Arial Narrow Italic"/>
              <a:buChar char="­"/>
              <a:tabLst/>
              <a:defRPr b="0" i="0">
                <a:latin typeface="HelveticaNeueLT Pro 55 Roman"/>
                <a:cs typeface="HelveticaNeueLT Pro 55 Roman"/>
              </a:defRPr>
            </a:lvl2pPr>
            <a:lvl3pPr marL="1033463" indent="-342900" algn="l">
              <a:buFont typeface="Arial Narrow Italic"/>
              <a:buChar char="­"/>
              <a:defRPr b="0" i="0">
                <a:latin typeface="HelveticaNeueLT Pro 55 Roman"/>
                <a:cs typeface="HelveticaNeueLT Pro 55 Roman"/>
              </a:defRPr>
            </a:lvl3pPr>
            <a:lvl4pPr marL="1363663" indent="-279400" algn="l">
              <a:buFont typeface="Arial Narrow Italic"/>
              <a:buChar char="­"/>
              <a:defRPr b="0" i="0">
                <a:latin typeface="HelveticaNeueLT Pro 55 Roman"/>
                <a:cs typeface="HelveticaNeueLT Pro 55 Roman"/>
              </a:defRPr>
            </a:lvl4pPr>
            <a:lvl5pPr marL="1363663" indent="-279400" algn="l">
              <a:buFont typeface="Arial Narrow Italic"/>
              <a:buChar char="­"/>
              <a:defRPr b="0" i="0">
                <a:latin typeface="HelveticaNeueLT Pro 55 Roman"/>
                <a:cs typeface="HelveticaNeueLT Pro 55 Roman"/>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Box 3"/>
          <p:cNvSpPr txBox="1">
            <a:spLocks noGrp="1" noChangeArrowheads="1"/>
          </p:cNvSpPr>
          <p:nvPr>
            <p:ph type="sldNum" sz="quarter" idx="12"/>
          </p:nvPr>
        </p:nvSpPr>
        <p:spPr>
          <a:xfrm>
            <a:off x="14584363" y="9340850"/>
            <a:ext cx="222250" cy="203200"/>
          </a:xfrm>
        </p:spPr>
        <p:txBody>
          <a:bodyPr/>
          <a:lstStyle>
            <a:lvl1pPr>
              <a:defRPr sz="1200">
                <a:latin typeface="Helvetica Neue" charset="0"/>
              </a:defRPr>
            </a:lvl1pPr>
          </a:lstStyle>
          <a:p>
            <a:pPr>
              <a:defRPr/>
            </a:pPr>
            <a:fld id="{23825921-162B-4550-A4C7-2458A8F38CDF}" type="slidenum">
              <a:rPr lang="en-US"/>
              <a:pPr>
                <a:defRPr/>
              </a:pPr>
              <a:t>‹#›</a:t>
            </a:fld>
            <a:endParaRPr lang="en-US"/>
          </a:p>
        </p:txBody>
      </p:sp>
    </p:spTree>
    <p:extLst>
      <p:ext uri="{BB962C8B-B14F-4D97-AF65-F5344CB8AC3E}">
        <p14:creationId xmlns:p14="http://schemas.microsoft.com/office/powerpoint/2010/main" val="2377878049"/>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Blue_Body">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spc="100">
                <a:solidFill>
                  <a:srgbClr val="EF6537"/>
                </a:solidFill>
                <a:latin typeface="Futura LT Pro Medium"/>
                <a:cs typeface="Futura LT Pro Medium"/>
              </a:defRPr>
            </a:lvl1pPr>
          </a:lstStyle>
          <a:p>
            <a:r>
              <a:rPr lang="en-US" dirty="0"/>
              <a:t>Click to edit Master title style</a:t>
            </a:r>
          </a:p>
        </p:txBody>
      </p:sp>
      <p:sp>
        <p:nvSpPr>
          <p:cNvPr id="6" name="Content Placeholder 5"/>
          <p:cNvSpPr>
            <a:spLocks noGrp="1"/>
          </p:cNvSpPr>
          <p:nvPr>
            <p:ph sz="quarter" idx="11"/>
          </p:nvPr>
        </p:nvSpPr>
        <p:spPr>
          <a:xfrm>
            <a:off x="2489200" y="3429000"/>
            <a:ext cx="11277600" cy="5486400"/>
          </a:xfrm>
          <a:prstGeom prst="rect">
            <a:avLst/>
          </a:prstGeom>
        </p:spPr>
        <p:txBody>
          <a:bodyPr vert="horz" numCol="1"/>
          <a:lstStyle>
            <a:lvl1pPr algn="l">
              <a:defRPr b="1" i="0">
                <a:latin typeface="HelveticaNeueLT Pro 55 Roman"/>
                <a:cs typeface="HelveticaNeueLT Pro 55 Roman"/>
              </a:defRPr>
            </a:lvl1pPr>
            <a:lvl2pPr marL="0" indent="0" algn="l">
              <a:tabLst/>
              <a:defRPr b="0" i="0">
                <a:latin typeface="HelveticaNeueLT Pro 55 Roman"/>
                <a:cs typeface="HelveticaNeueLT Pro 55 Roman"/>
              </a:defRPr>
            </a:lvl2pPr>
            <a:lvl3pPr marL="0" indent="0" algn="l">
              <a:defRPr b="0" i="0">
                <a:latin typeface="HelveticaNeueLT Pro 55 Roman"/>
                <a:cs typeface="HelveticaNeueLT Pro 55 Roman"/>
              </a:defRPr>
            </a:lvl3pPr>
            <a:lvl4pPr algn="l">
              <a:defRPr b="0" i="0">
                <a:latin typeface="HelveticaNeueLT Pro 55 Roman"/>
                <a:cs typeface="HelveticaNeueLT Pro 55 Roman"/>
              </a:defRPr>
            </a:lvl4pPr>
            <a:lvl5pPr algn="l">
              <a:defRPr b="0" i="0">
                <a:latin typeface="HelveticaNeueLT Pro 55 Roman"/>
                <a:cs typeface="HelveticaNeueLT Pro 55 Roman"/>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Box 3"/>
          <p:cNvSpPr txBox="1">
            <a:spLocks noGrp="1" noChangeArrowheads="1"/>
          </p:cNvSpPr>
          <p:nvPr>
            <p:ph type="sldNum" sz="quarter" idx="12"/>
          </p:nvPr>
        </p:nvSpPr>
        <p:spPr>
          <a:xfrm>
            <a:off x="14584363" y="9340850"/>
            <a:ext cx="222250" cy="203200"/>
          </a:xfrm>
        </p:spPr>
        <p:txBody>
          <a:bodyPr/>
          <a:lstStyle>
            <a:lvl1pPr>
              <a:defRPr sz="1200">
                <a:latin typeface="Helvetica Neue" charset="0"/>
              </a:defRPr>
            </a:lvl1pPr>
          </a:lstStyle>
          <a:p>
            <a:pPr>
              <a:defRPr/>
            </a:pPr>
            <a:fld id="{081282F7-FAB9-4DDA-8676-8AFAE6C7C974}" type="slidenum">
              <a:rPr lang="en-US"/>
              <a:pPr>
                <a:defRPr/>
              </a:pPr>
              <a:t>‹#›</a:t>
            </a:fld>
            <a:endParaRPr lang="en-US"/>
          </a:p>
        </p:txBody>
      </p:sp>
    </p:spTree>
    <p:extLst>
      <p:ext uri="{BB962C8B-B14F-4D97-AF65-F5344CB8AC3E}">
        <p14:creationId xmlns:p14="http://schemas.microsoft.com/office/powerpoint/2010/main" val="675883063"/>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Blue_Body 2 Column">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spc="100">
                <a:solidFill>
                  <a:srgbClr val="EF6537"/>
                </a:solidFill>
                <a:latin typeface="Futura LT Pro Medium"/>
                <a:cs typeface="Futura LT Pro Medium"/>
              </a:defRPr>
            </a:lvl1pPr>
          </a:lstStyle>
          <a:p>
            <a:r>
              <a:rPr lang="en-US" dirty="0"/>
              <a:t>Click to edit Master title style</a:t>
            </a:r>
          </a:p>
        </p:txBody>
      </p:sp>
      <p:sp>
        <p:nvSpPr>
          <p:cNvPr id="6" name="Content Placeholder 5"/>
          <p:cNvSpPr>
            <a:spLocks noGrp="1"/>
          </p:cNvSpPr>
          <p:nvPr>
            <p:ph sz="quarter" idx="11"/>
          </p:nvPr>
        </p:nvSpPr>
        <p:spPr>
          <a:xfrm>
            <a:off x="2489200" y="3429000"/>
            <a:ext cx="11277600" cy="5486400"/>
          </a:xfrm>
          <a:prstGeom prst="rect">
            <a:avLst/>
          </a:prstGeom>
        </p:spPr>
        <p:txBody>
          <a:bodyPr vert="horz" numCol="2" spcCol="365760"/>
          <a:lstStyle>
            <a:lvl1pPr algn="l">
              <a:defRPr b="1" i="0">
                <a:latin typeface="HelveticaNeueLT Pro 55 Roman"/>
                <a:cs typeface="HelveticaNeueLT Pro 55 Roman"/>
              </a:defRPr>
            </a:lvl1pPr>
            <a:lvl2pPr marL="0" indent="0" algn="l">
              <a:tabLst/>
              <a:defRPr b="0" i="0">
                <a:latin typeface="HelveticaNeueLT Pro 55 Roman"/>
                <a:cs typeface="HelveticaNeueLT Pro 55 Roman"/>
              </a:defRPr>
            </a:lvl2pPr>
            <a:lvl3pPr marL="0" indent="0" algn="l">
              <a:defRPr b="0" i="0">
                <a:latin typeface="HelveticaNeueLT Pro 55 Roman"/>
                <a:cs typeface="HelveticaNeueLT Pro 55 Roman"/>
              </a:defRPr>
            </a:lvl3pPr>
            <a:lvl4pPr algn="l">
              <a:defRPr b="0" i="0">
                <a:latin typeface="HelveticaNeueLT Pro 55 Roman"/>
                <a:cs typeface="HelveticaNeueLT Pro 55 Roman"/>
              </a:defRPr>
            </a:lvl4pPr>
            <a:lvl5pPr algn="l">
              <a:defRPr b="0" i="0">
                <a:latin typeface="HelveticaNeueLT Pro 55 Roman"/>
                <a:cs typeface="HelveticaNeueLT Pro 55 Roman"/>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Box 3"/>
          <p:cNvSpPr txBox="1">
            <a:spLocks noGrp="1" noChangeArrowheads="1"/>
          </p:cNvSpPr>
          <p:nvPr>
            <p:ph type="sldNum" sz="quarter" idx="12"/>
          </p:nvPr>
        </p:nvSpPr>
        <p:spPr>
          <a:xfrm>
            <a:off x="14584363" y="9340850"/>
            <a:ext cx="222250" cy="203200"/>
          </a:xfrm>
        </p:spPr>
        <p:txBody>
          <a:bodyPr/>
          <a:lstStyle>
            <a:lvl1pPr>
              <a:defRPr sz="1200">
                <a:latin typeface="Helvetica Neue" charset="0"/>
              </a:defRPr>
            </a:lvl1pPr>
          </a:lstStyle>
          <a:p>
            <a:pPr>
              <a:defRPr/>
            </a:pPr>
            <a:fld id="{1AA0C2B8-8A54-457D-AB92-EC0AE2C6B102}" type="slidenum">
              <a:rPr lang="en-US"/>
              <a:pPr>
                <a:defRPr/>
              </a:pPr>
              <a:t>‹#›</a:t>
            </a:fld>
            <a:endParaRPr lang="en-US"/>
          </a:p>
        </p:txBody>
      </p:sp>
    </p:spTree>
    <p:extLst>
      <p:ext uri="{BB962C8B-B14F-4D97-AF65-F5344CB8AC3E}">
        <p14:creationId xmlns:p14="http://schemas.microsoft.com/office/powerpoint/2010/main" val="2439318823"/>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Blue_Body 3 Column">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spc="100">
                <a:solidFill>
                  <a:srgbClr val="EF6537"/>
                </a:solidFill>
                <a:latin typeface="Futura LT Pro Medium"/>
                <a:cs typeface="Futura LT Pro Medium"/>
              </a:defRPr>
            </a:lvl1pPr>
          </a:lstStyle>
          <a:p>
            <a:r>
              <a:rPr lang="en-US" dirty="0"/>
              <a:t>Click to edit Master title style</a:t>
            </a:r>
          </a:p>
        </p:txBody>
      </p:sp>
      <p:sp>
        <p:nvSpPr>
          <p:cNvPr id="6" name="Content Placeholder 5"/>
          <p:cNvSpPr>
            <a:spLocks noGrp="1"/>
          </p:cNvSpPr>
          <p:nvPr>
            <p:ph sz="quarter" idx="11"/>
          </p:nvPr>
        </p:nvSpPr>
        <p:spPr>
          <a:xfrm>
            <a:off x="2489200" y="5486400"/>
            <a:ext cx="11277600" cy="3429000"/>
          </a:xfrm>
          <a:prstGeom prst="rect">
            <a:avLst/>
          </a:prstGeom>
        </p:spPr>
        <p:txBody>
          <a:bodyPr vert="horz" numCol="3" spcCol="914400"/>
          <a:lstStyle>
            <a:lvl1pPr algn="l">
              <a:defRPr sz="2000" b="0" i="0">
                <a:latin typeface="HelveticaNeueLT Pro 55 Roman"/>
                <a:cs typeface="HelveticaNeueLT Pro 55 Roman"/>
              </a:defRPr>
            </a:lvl1pPr>
            <a:lvl2pPr marL="0" indent="0" algn="l">
              <a:tabLst/>
              <a:defRPr sz="2000" b="0" i="0">
                <a:latin typeface="HelveticaNeueLT Pro 55 Roman"/>
                <a:cs typeface="HelveticaNeueLT Pro 55 Roman"/>
              </a:defRPr>
            </a:lvl2pPr>
            <a:lvl3pPr marL="0" indent="0" algn="l">
              <a:defRPr sz="2000" b="0" i="0">
                <a:latin typeface="HelveticaNeueLT Pro 55 Roman"/>
                <a:cs typeface="HelveticaNeueLT Pro 55 Roman"/>
              </a:defRPr>
            </a:lvl3pPr>
            <a:lvl4pPr algn="l">
              <a:defRPr sz="2000" b="0" i="0">
                <a:latin typeface="HelveticaNeueLT Pro 55 Roman"/>
                <a:cs typeface="HelveticaNeueLT Pro 55 Roman"/>
              </a:defRPr>
            </a:lvl4pPr>
            <a:lvl5pPr algn="l">
              <a:defRPr sz="2000" b="0" i="0">
                <a:latin typeface="HelveticaNeueLT Pro 55 Roman"/>
                <a:cs typeface="HelveticaNeueLT Pro 55 Roman"/>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13"/>
          </p:nvPr>
        </p:nvSpPr>
        <p:spPr>
          <a:xfrm>
            <a:off x="2413000" y="2819400"/>
            <a:ext cx="11277600" cy="2590800"/>
          </a:xfrm>
          <a:prstGeom prst="rect">
            <a:avLst/>
          </a:prstGeom>
        </p:spPr>
        <p:txBody>
          <a:bodyPr vert="horz"/>
          <a:lstStyle>
            <a:lvl1pPr marL="55563" indent="0" algn="l">
              <a:defRPr sz="4000" b="0" i="0">
                <a:latin typeface="HelveticaNeueLT Pro 55 Roman"/>
                <a:cs typeface="HelveticaNeueLT Pro 55 Roman"/>
              </a:defRPr>
            </a:lvl1pPr>
            <a:lvl2pPr marL="55563" indent="0" algn="l">
              <a:defRPr sz="4000" b="0" i="0">
                <a:latin typeface="HelveticaNeueLT Pro 55 Roman"/>
                <a:cs typeface="HelveticaNeueLT Pro 55 Roman"/>
              </a:defRPr>
            </a:lvl2pPr>
            <a:lvl3pPr marL="55563" indent="0" algn="l">
              <a:defRPr sz="4000" b="0" i="0">
                <a:latin typeface="HelveticaNeueLT Pro 55 Roman"/>
                <a:cs typeface="HelveticaNeueLT Pro 55 Roman"/>
              </a:defRPr>
            </a:lvl3pPr>
            <a:lvl4pPr marL="55563" indent="0" algn="l">
              <a:defRPr sz="4000" b="0" i="0">
                <a:latin typeface="HelveticaNeueLT Pro 55 Roman"/>
                <a:cs typeface="HelveticaNeueLT Pro 55 Roman"/>
              </a:defRPr>
            </a:lvl4pPr>
            <a:lvl5pPr marL="55563" indent="0" algn="l">
              <a:defRPr sz="4000" b="0" i="0">
                <a:latin typeface="HelveticaNeueLT Pro 55 Roman"/>
                <a:cs typeface="HelveticaNeueLT Pro 55 Roman"/>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Box 3"/>
          <p:cNvSpPr txBox="1">
            <a:spLocks noGrp="1" noChangeArrowheads="1"/>
          </p:cNvSpPr>
          <p:nvPr>
            <p:ph type="sldNum" sz="quarter" idx="14"/>
          </p:nvPr>
        </p:nvSpPr>
        <p:spPr>
          <a:xfrm>
            <a:off x="14584363" y="9340850"/>
            <a:ext cx="222250" cy="203200"/>
          </a:xfrm>
        </p:spPr>
        <p:txBody>
          <a:bodyPr/>
          <a:lstStyle>
            <a:lvl1pPr>
              <a:defRPr sz="1200">
                <a:latin typeface="Helvetica Neue" charset="0"/>
              </a:defRPr>
            </a:lvl1pPr>
          </a:lstStyle>
          <a:p>
            <a:pPr>
              <a:defRPr/>
            </a:pPr>
            <a:fld id="{EF02578B-9D07-4B90-A2CD-1D8C59B2F6C0}" type="slidenum">
              <a:rPr lang="en-US"/>
              <a:pPr>
                <a:defRPr/>
              </a:pPr>
              <a:t>‹#›</a:t>
            </a:fld>
            <a:endParaRPr lang="en-US"/>
          </a:p>
        </p:txBody>
      </p:sp>
    </p:spTree>
    <p:extLst>
      <p:ext uri="{BB962C8B-B14F-4D97-AF65-F5344CB8AC3E}">
        <p14:creationId xmlns:p14="http://schemas.microsoft.com/office/powerpoint/2010/main" val="1797902301"/>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userDrawn="1">
  <p:cSld name="Teal_Body">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i="0" spc="100">
                <a:solidFill>
                  <a:srgbClr val="35427E"/>
                </a:solidFill>
                <a:latin typeface="Futura LT Pro Medium"/>
                <a:cs typeface="Futura LT Pro Medium"/>
              </a:defRPr>
            </a:lvl1pPr>
          </a:lstStyle>
          <a:p>
            <a:r>
              <a:rPr lang="en-US" dirty="0"/>
              <a:t>Click to edit Master title style</a:t>
            </a:r>
          </a:p>
        </p:txBody>
      </p:sp>
      <p:sp>
        <p:nvSpPr>
          <p:cNvPr id="6" name="Content Placeholder 5"/>
          <p:cNvSpPr>
            <a:spLocks noGrp="1"/>
          </p:cNvSpPr>
          <p:nvPr>
            <p:ph sz="quarter" idx="11"/>
          </p:nvPr>
        </p:nvSpPr>
        <p:spPr>
          <a:xfrm>
            <a:off x="2489200" y="3429000"/>
            <a:ext cx="11277600" cy="5486400"/>
          </a:xfrm>
          <a:prstGeom prst="rect">
            <a:avLst/>
          </a:prstGeom>
        </p:spPr>
        <p:txBody>
          <a:bodyPr vert="horz" numCol="1"/>
          <a:lstStyle>
            <a:lvl1pPr algn="l">
              <a:defRPr b="1" i="0">
                <a:latin typeface="HelveticaNeueLT Pro 55 Roman"/>
                <a:cs typeface="HelveticaNeueLT Pro 55 Roman"/>
              </a:defRPr>
            </a:lvl1pPr>
            <a:lvl2pPr marL="0" indent="0" algn="l">
              <a:tabLst/>
              <a:defRPr b="0" i="0">
                <a:latin typeface="HelveticaNeueLT Pro 55 Roman"/>
                <a:cs typeface="HelveticaNeueLT Pro 55 Roman"/>
              </a:defRPr>
            </a:lvl2pPr>
            <a:lvl3pPr marL="0" indent="0" algn="l">
              <a:defRPr b="0" i="0">
                <a:latin typeface="HelveticaNeueLT Pro 55 Roman"/>
                <a:cs typeface="HelveticaNeueLT Pro 55 Roman"/>
              </a:defRPr>
            </a:lvl3pPr>
            <a:lvl4pPr algn="l">
              <a:defRPr b="0" i="0">
                <a:latin typeface="HelveticaNeueLT Pro 55 Roman"/>
                <a:cs typeface="HelveticaNeueLT Pro 55 Roman"/>
              </a:defRPr>
            </a:lvl4pPr>
            <a:lvl5pPr algn="l">
              <a:defRPr b="0" i="0">
                <a:latin typeface="HelveticaNeueLT Pro 55 Roman"/>
                <a:cs typeface="HelveticaNeueLT Pro 55 Roman"/>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Box 3"/>
          <p:cNvSpPr txBox="1">
            <a:spLocks noGrp="1" noChangeArrowheads="1"/>
          </p:cNvSpPr>
          <p:nvPr>
            <p:ph type="sldNum" sz="quarter" idx="12"/>
          </p:nvPr>
        </p:nvSpPr>
        <p:spPr>
          <a:xfrm>
            <a:off x="14584363" y="9340850"/>
            <a:ext cx="222250" cy="203200"/>
          </a:xfrm>
        </p:spPr>
        <p:txBody>
          <a:bodyPr/>
          <a:lstStyle>
            <a:lvl1pPr>
              <a:defRPr sz="1200">
                <a:latin typeface="Helvetica Neue" charset="0"/>
              </a:defRPr>
            </a:lvl1pPr>
          </a:lstStyle>
          <a:p>
            <a:pPr>
              <a:defRPr/>
            </a:pPr>
            <a:fld id="{F6088D84-61A9-444D-913B-308B792DE395}" type="slidenum">
              <a:rPr lang="en-US"/>
              <a:pPr>
                <a:defRPr/>
              </a:pPr>
              <a:t>‹#›</a:t>
            </a:fld>
            <a:endParaRPr lang="en-US"/>
          </a:p>
        </p:txBody>
      </p:sp>
    </p:spTree>
    <p:extLst>
      <p:ext uri="{BB962C8B-B14F-4D97-AF65-F5344CB8AC3E}">
        <p14:creationId xmlns:p14="http://schemas.microsoft.com/office/powerpoint/2010/main" val="1153263905"/>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White_1 Line">
    <p:spTree>
      <p:nvGrpSpPr>
        <p:cNvPr id="1" name=""/>
        <p:cNvGrpSpPr/>
        <p:nvPr/>
      </p:nvGrpSpPr>
      <p:grpSpPr>
        <a:xfrm>
          <a:off x="0" y="0"/>
          <a:ext cx="0" cy="0"/>
          <a:chOff x="0" y="0"/>
          <a:chExt cx="0" cy="0"/>
        </a:xfrm>
      </p:grpSpPr>
      <p:sp>
        <p:nvSpPr>
          <p:cNvPr id="2" name="Title 1"/>
          <p:cNvSpPr>
            <a:spLocks noGrp="1"/>
          </p:cNvSpPr>
          <p:nvPr>
            <p:ph type="ctrTitle"/>
          </p:nvPr>
        </p:nvSpPr>
        <p:spPr>
          <a:xfrm>
            <a:off x="2565400" y="1752600"/>
            <a:ext cx="11049000" cy="6324600"/>
          </a:xfrm>
        </p:spPr>
        <p:txBody>
          <a:bodyPr/>
          <a:lstStyle>
            <a:lvl1pPr>
              <a:defRPr sz="4000" spc="100">
                <a:latin typeface="Futura LT Pro Medium"/>
                <a:cs typeface="Futura LT Pro Medium"/>
              </a:defRPr>
            </a:lvl1pPr>
          </a:lstStyle>
          <a:p>
            <a:r>
              <a:rPr lang="en-US" dirty="0"/>
              <a:t>Click to edit Master title style</a:t>
            </a:r>
          </a:p>
        </p:txBody>
      </p:sp>
      <p:sp>
        <p:nvSpPr>
          <p:cNvPr id="3"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CEC12917-B32A-418A-839C-B64790A12A69}" type="slidenum">
              <a:rPr lang="en-US"/>
              <a:pPr>
                <a:defRPr/>
              </a:pPr>
              <a:t>‹#›</a:t>
            </a:fld>
            <a:endParaRPr lang="en-US"/>
          </a:p>
        </p:txBody>
      </p:sp>
    </p:spTree>
    <p:extLst>
      <p:ext uri="{BB962C8B-B14F-4D97-AF65-F5344CB8AC3E}">
        <p14:creationId xmlns:p14="http://schemas.microsoft.com/office/powerpoint/2010/main" val="4072625018"/>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Section Breaker_A">
    <p:spTree>
      <p:nvGrpSpPr>
        <p:cNvPr id="1" name=""/>
        <p:cNvGrpSpPr/>
        <p:nvPr/>
      </p:nvGrpSpPr>
      <p:grpSpPr>
        <a:xfrm>
          <a:off x="0" y="0"/>
          <a:ext cx="0" cy="0"/>
          <a:chOff x="0" y="0"/>
          <a:chExt cx="0" cy="0"/>
        </a:xfrm>
      </p:grpSpPr>
      <p:pic>
        <p:nvPicPr>
          <p:cNvPr id="3" name="Picture 4" descr="pic 1_reduced.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54050"/>
            <a:ext cx="16256000" cy="8347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0" y="666750"/>
            <a:ext cx="16281400" cy="8324850"/>
          </a:xfrm>
          <a:prstGeom prst="rect">
            <a:avLst/>
          </a:prstGeom>
          <a:solidFill>
            <a:schemeClr val="tx1">
              <a:alpha val="13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a:t>Click to edit Master title style</a:t>
            </a:r>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5D764FEF-85F9-44E6-9ED3-BB6E4E1DEA6A}" type="slidenum">
              <a:rPr lang="en-US"/>
              <a:pPr>
                <a:defRPr/>
              </a:pPr>
              <a:t>‹#›</a:t>
            </a:fld>
            <a:endParaRPr lang="en-US"/>
          </a:p>
        </p:txBody>
      </p:sp>
    </p:spTree>
    <p:extLst>
      <p:ext uri="{BB962C8B-B14F-4D97-AF65-F5344CB8AC3E}">
        <p14:creationId xmlns:p14="http://schemas.microsoft.com/office/powerpoint/2010/main" val="2914086670"/>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2_Section Breaker_A">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400" y="609600"/>
            <a:ext cx="16306800"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0" y="609600"/>
            <a:ext cx="16281400" cy="8382000"/>
          </a:xfrm>
          <a:prstGeom prst="rect">
            <a:avLst/>
          </a:prstGeom>
          <a:solidFill>
            <a:schemeClr val="tx1">
              <a:alpha val="13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a:t>Click to edit Master title style</a:t>
            </a:r>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73BB2602-C74F-4A57-A39F-C9A5622A82FE}" type="slidenum">
              <a:rPr lang="en-US"/>
              <a:pPr>
                <a:defRPr/>
              </a:pPr>
              <a:t>‹#›</a:t>
            </a:fld>
            <a:endParaRPr lang="en-US"/>
          </a:p>
        </p:txBody>
      </p:sp>
    </p:spTree>
    <p:extLst>
      <p:ext uri="{BB962C8B-B14F-4D97-AF65-F5344CB8AC3E}">
        <p14:creationId xmlns:p14="http://schemas.microsoft.com/office/powerpoint/2010/main" val="1697498159"/>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AGENDA">
    <p:spTree>
      <p:nvGrpSpPr>
        <p:cNvPr id="1" name=""/>
        <p:cNvGrpSpPr/>
        <p:nvPr/>
      </p:nvGrpSpPr>
      <p:grpSpPr>
        <a:xfrm>
          <a:off x="0" y="0"/>
          <a:ext cx="0" cy="0"/>
          <a:chOff x="0" y="0"/>
          <a:chExt cx="0" cy="0"/>
        </a:xfrm>
      </p:grpSpPr>
      <p:sp>
        <p:nvSpPr>
          <p:cNvPr id="2" name="Title 1"/>
          <p:cNvSpPr>
            <a:spLocks noGrp="1"/>
          </p:cNvSpPr>
          <p:nvPr>
            <p:ph type="ctrTitle"/>
          </p:nvPr>
        </p:nvSpPr>
        <p:spPr>
          <a:xfrm>
            <a:off x="0" y="685800"/>
            <a:ext cx="16256000" cy="2090737"/>
          </a:xfrm>
        </p:spPr>
        <p:txBody>
          <a:bodyPr anchor="b"/>
          <a:lstStyle>
            <a:lvl1pPr algn="ctr">
              <a:defRPr sz="4000" b="0" spc="100">
                <a:solidFill>
                  <a:srgbClr val="EF6537"/>
                </a:solidFill>
                <a:latin typeface="Futura LT Pro Medium"/>
                <a:cs typeface="Futura LT Pro Medium"/>
              </a:defRPr>
            </a:lvl1pPr>
          </a:lstStyle>
          <a:p>
            <a:r>
              <a:rPr lang="en-US" dirty="0"/>
              <a:t>Click to edit Master title style</a:t>
            </a:r>
          </a:p>
        </p:txBody>
      </p:sp>
      <p:sp>
        <p:nvSpPr>
          <p:cNvPr id="3" name="Subtitle 2"/>
          <p:cNvSpPr>
            <a:spLocks noGrp="1"/>
          </p:cNvSpPr>
          <p:nvPr>
            <p:ph type="subTitle" idx="1"/>
          </p:nvPr>
        </p:nvSpPr>
        <p:spPr>
          <a:xfrm>
            <a:off x="0" y="2743200"/>
            <a:ext cx="16256000" cy="2492375"/>
          </a:xfrm>
          <a:prstGeom prst="rect">
            <a:avLst/>
          </a:prstGeom>
        </p:spPr>
        <p:txBody>
          <a:bodyPr vert="horz"/>
          <a:lstStyle>
            <a:lvl1pPr marL="0" indent="0" algn="ctr">
              <a:buNone/>
              <a:defRPr sz="4000" b="0" i="0">
                <a:solidFill>
                  <a:schemeClr val="bg1"/>
                </a:solidFill>
                <a:latin typeface="HelveticaNeueLT Pro 55 Roman"/>
                <a:cs typeface="HelveticaNeueLT Pro 55 Roman"/>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4"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776835D8-9381-406E-BDB1-4024249371BF}" type="slidenum">
              <a:rPr lang="en-US"/>
              <a:pPr>
                <a:defRPr/>
              </a:pPr>
              <a:t>‹#›</a:t>
            </a:fld>
            <a:endParaRPr lang="en-US"/>
          </a:p>
        </p:txBody>
      </p:sp>
    </p:spTree>
    <p:extLst>
      <p:ext uri="{BB962C8B-B14F-4D97-AF65-F5344CB8AC3E}">
        <p14:creationId xmlns:p14="http://schemas.microsoft.com/office/powerpoint/2010/main" val="2879725134"/>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3_Section Breaker_A">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400" y="609600"/>
            <a:ext cx="16306800"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25400" y="609600"/>
            <a:ext cx="16281400" cy="8382000"/>
          </a:xfrm>
          <a:prstGeom prst="rect">
            <a:avLst/>
          </a:prstGeom>
          <a:solidFill>
            <a:schemeClr val="tx1">
              <a:alpha val="13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a:t>Click to edit Master title style</a:t>
            </a:r>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8DC1FD7F-945A-4E49-B431-BA114203524A}" type="slidenum">
              <a:rPr lang="en-US"/>
              <a:pPr>
                <a:defRPr/>
              </a:pPr>
              <a:t>‹#›</a:t>
            </a:fld>
            <a:endParaRPr lang="en-US"/>
          </a:p>
        </p:txBody>
      </p:sp>
    </p:spTree>
    <p:extLst>
      <p:ext uri="{BB962C8B-B14F-4D97-AF65-F5344CB8AC3E}">
        <p14:creationId xmlns:p14="http://schemas.microsoft.com/office/powerpoint/2010/main" val="3393401680"/>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1_Section Breaker_A">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400" y="685800"/>
            <a:ext cx="16306800" cy="830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25400" y="676275"/>
            <a:ext cx="16281400" cy="8324850"/>
          </a:xfrm>
          <a:prstGeom prst="rect">
            <a:avLst/>
          </a:prstGeom>
          <a:solidFill>
            <a:schemeClr val="tx1">
              <a:alpha val="13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a:t>Click to edit Master title style</a:t>
            </a:r>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BECBEAA6-A01B-44D4-BE24-C15B4C651A8E}" type="slidenum">
              <a:rPr lang="en-US"/>
              <a:pPr>
                <a:defRPr/>
              </a:pPr>
              <a:t>‹#›</a:t>
            </a:fld>
            <a:endParaRPr lang="en-US"/>
          </a:p>
        </p:txBody>
      </p:sp>
    </p:spTree>
    <p:extLst>
      <p:ext uri="{BB962C8B-B14F-4D97-AF65-F5344CB8AC3E}">
        <p14:creationId xmlns:p14="http://schemas.microsoft.com/office/powerpoint/2010/main" val="4233817894"/>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4_Section Breaker_A">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400" y="609600"/>
            <a:ext cx="16306800"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1588" y="609600"/>
            <a:ext cx="16281400" cy="8382000"/>
          </a:xfrm>
          <a:prstGeom prst="rect">
            <a:avLst/>
          </a:prstGeom>
          <a:solidFill>
            <a:schemeClr val="tx1">
              <a:alpha val="13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a:t>Click to edit Master title style</a:t>
            </a:r>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7723EB97-67DB-4613-8DB9-7242D6BC2274}" type="slidenum">
              <a:rPr lang="en-US"/>
              <a:pPr>
                <a:defRPr/>
              </a:pPr>
              <a:t>‹#›</a:t>
            </a:fld>
            <a:endParaRPr lang="en-US"/>
          </a:p>
        </p:txBody>
      </p:sp>
    </p:spTree>
    <p:extLst>
      <p:ext uri="{BB962C8B-B14F-4D97-AF65-F5344CB8AC3E}">
        <p14:creationId xmlns:p14="http://schemas.microsoft.com/office/powerpoint/2010/main" val="567885173"/>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5_Section Breaker_A">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09600"/>
            <a:ext cx="16256000" cy="8370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12700" y="603250"/>
            <a:ext cx="16281400" cy="8382000"/>
          </a:xfrm>
          <a:prstGeom prst="rect">
            <a:avLst/>
          </a:prstGeom>
          <a:solidFill>
            <a:schemeClr val="tx1">
              <a:alpha val="13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a:t>Click to edit Master title style</a:t>
            </a:r>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7CA9E066-4CC0-4764-878E-10704A96EE8B}" type="slidenum">
              <a:rPr lang="en-US"/>
              <a:pPr>
                <a:defRPr/>
              </a:pPr>
              <a:t>‹#›</a:t>
            </a:fld>
            <a:endParaRPr lang="en-US"/>
          </a:p>
        </p:txBody>
      </p:sp>
    </p:spTree>
    <p:extLst>
      <p:ext uri="{BB962C8B-B14F-4D97-AF65-F5344CB8AC3E}">
        <p14:creationId xmlns:p14="http://schemas.microsoft.com/office/powerpoint/2010/main" val="706715000"/>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6_Section Breaker_A">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09600"/>
            <a:ext cx="16281400"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0" y="619125"/>
            <a:ext cx="16281400" cy="8382000"/>
          </a:xfrm>
          <a:prstGeom prst="rect">
            <a:avLst/>
          </a:prstGeom>
          <a:solidFill>
            <a:schemeClr val="tx1">
              <a:alpha val="13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a:t>Click to edit Master title style</a:t>
            </a:r>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40CF4742-63E6-41A8-A22C-5A4D1984CC5E}" type="slidenum">
              <a:rPr lang="en-US"/>
              <a:pPr>
                <a:defRPr/>
              </a:pPr>
              <a:t>‹#›</a:t>
            </a:fld>
            <a:endParaRPr lang="en-US"/>
          </a:p>
        </p:txBody>
      </p:sp>
    </p:spTree>
    <p:extLst>
      <p:ext uri="{BB962C8B-B14F-4D97-AF65-F5344CB8AC3E}">
        <p14:creationId xmlns:p14="http://schemas.microsoft.com/office/powerpoint/2010/main" val="383056995"/>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7_Section Breaker_A">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400" y="609600"/>
            <a:ext cx="16281400"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25400" y="609600"/>
            <a:ext cx="16281400" cy="8382000"/>
          </a:xfrm>
          <a:prstGeom prst="rect">
            <a:avLst/>
          </a:prstGeom>
          <a:solidFill>
            <a:schemeClr val="tx1">
              <a:alpha val="13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a:t>Click to edit Master title style</a:t>
            </a:r>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C2AB9243-6364-4772-86EA-2473ACCCD106}" type="slidenum">
              <a:rPr lang="en-US"/>
              <a:pPr>
                <a:defRPr/>
              </a:pPr>
              <a:t>‹#›</a:t>
            </a:fld>
            <a:endParaRPr lang="en-US"/>
          </a:p>
        </p:txBody>
      </p:sp>
    </p:spTree>
    <p:extLst>
      <p:ext uri="{BB962C8B-B14F-4D97-AF65-F5344CB8AC3E}">
        <p14:creationId xmlns:p14="http://schemas.microsoft.com/office/powerpoint/2010/main" val="1986002442"/>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Section Breaker_B">
    <p:spTree>
      <p:nvGrpSpPr>
        <p:cNvPr id="1" name=""/>
        <p:cNvGrpSpPr/>
        <p:nvPr/>
      </p:nvGrpSpPr>
      <p:grpSpPr>
        <a:xfrm>
          <a:off x="0" y="0"/>
          <a:ext cx="0" cy="0"/>
          <a:chOff x="0" y="0"/>
          <a:chExt cx="0" cy="0"/>
        </a:xfrm>
      </p:grpSpPr>
      <p:pic>
        <p:nvPicPr>
          <p:cNvPr id="3" name="Picture 4" descr="pic 3_reduced.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09600"/>
            <a:ext cx="16256000"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46038" y="625475"/>
            <a:ext cx="16327438" cy="8361363"/>
          </a:xfrm>
          <a:prstGeom prst="rect">
            <a:avLst/>
          </a:prstGeom>
          <a:solidFill>
            <a:schemeClr val="tx1">
              <a:alpha val="10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a:t>Click to edit Master title style</a:t>
            </a:r>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683AD4D8-E239-4DF7-B21B-1FF409BBAC6E}" type="slidenum">
              <a:rPr lang="en-US"/>
              <a:pPr>
                <a:defRPr/>
              </a:pPr>
              <a:t>‹#›</a:t>
            </a:fld>
            <a:endParaRPr lang="en-US"/>
          </a:p>
        </p:txBody>
      </p:sp>
    </p:spTree>
    <p:extLst>
      <p:ext uri="{BB962C8B-B14F-4D97-AF65-F5344CB8AC3E}">
        <p14:creationId xmlns:p14="http://schemas.microsoft.com/office/powerpoint/2010/main" val="3487021876"/>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1_Section Breaker_B">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400" y="622300"/>
            <a:ext cx="16306800" cy="8364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46038" y="622300"/>
            <a:ext cx="16327438" cy="8361363"/>
          </a:xfrm>
          <a:prstGeom prst="rect">
            <a:avLst/>
          </a:prstGeom>
          <a:solidFill>
            <a:schemeClr val="tx1">
              <a:alpha val="10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a:t>Click to edit Master title style</a:t>
            </a:r>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779765DF-AEEF-47E9-9077-1CB2C89A7B54}" type="slidenum">
              <a:rPr lang="en-US"/>
              <a:pPr>
                <a:defRPr/>
              </a:pPr>
              <a:t>‹#›</a:t>
            </a:fld>
            <a:endParaRPr lang="en-US"/>
          </a:p>
        </p:txBody>
      </p:sp>
    </p:spTree>
    <p:extLst>
      <p:ext uri="{BB962C8B-B14F-4D97-AF65-F5344CB8AC3E}">
        <p14:creationId xmlns:p14="http://schemas.microsoft.com/office/powerpoint/2010/main" val="2437354016"/>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1_Section Breaker_D">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400" y="609600"/>
            <a:ext cx="16281400"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25400" y="609600"/>
            <a:ext cx="16281400" cy="8413750"/>
          </a:xfrm>
          <a:prstGeom prst="rect">
            <a:avLst/>
          </a:prstGeom>
          <a:solidFill>
            <a:schemeClr val="tx1">
              <a:alpha val="9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a:t>Click to edit Master title style</a:t>
            </a:r>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BAF35786-EFA5-40B5-8D53-B1A425B47241}" type="slidenum">
              <a:rPr lang="en-US"/>
              <a:pPr>
                <a:defRPr/>
              </a:pPr>
              <a:t>‹#›</a:t>
            </a:fld>
            <a:endParaRPr lang="en-US"/>
          </a:p>
        </p:txBody>
      </p:sp>
    </p:spTree>
    <p:extLst>
      <p:ext uri="{BB962C8B-B14F-4D97-AF65-F5344CB8AC3E}">
        <p14:creationId xmlns:p14="http://schemas.microsoft.com/office/powerpoint/2010/main" val="2104862945"/>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2_Section Breaker_D">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09600"/>
            <a:ext cx="16257588"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0" y="577850"/>
            <a:ext cx="16281400" cy="8413750"/>
          </a:xfrm>
          <a:prstGeom prst="rect">
            <a:avLst/>
          </a:prstGeom>
          <a:solidFill>
            <a:schemeClr val="tx1">
              <a:alpha val="9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a:t>Click to edit Master title style</a:t>
            </a:r>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43E7A305-2C42-4E89-A0A0-11E50EC26A6D}" type="slidenum">
              <a:rPr lang="en-US"/>
              <a:pPr>
                <a:defRPr/>
              </a:pPr>
              <a:t>‹#›</a:t>
            </a:fld>
            <a:endParaRPr lang="en-US"/>
          </a:p>
        </p:txBody>
      </p:sp>
    </p:spTree>
    <p:extLst>
      <p:ext uri="{BB962C8B-B14F-4D97-AF65-F5344CB8AC3E}">
        <p14:creationId xmlns:p14="http://schemas.microsoft.com/office/powerpoint/2010/main" val="4197440484"/>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ue_Body Bullets">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spc="100">
                <a:solidFill>
                  <a:srgbClr val="EF6537"/>
                </a:solidFill>
                <a:latin typeface="Futura LT Pro Medium"/>
                <a:cs typeface="Futura LT Pro Medium"/>
              </a:defRPr>
            </a:lvl1pPr>
          </a:lstStyle>
          <a:p>
            <a:r>
              <a:rPr lang="en-US" dirty="0"/>
              <a:t>Click to edit Master title style</a:t>
            </a:r>
          </a:p>
        </p:txBody>
      </p:sp>
      <p:sp>
        <p:nvSpPr>
          <p:cNvPr id="6" name="Content Placeholder 5"/>
          <p:cNvSpPr>
            <a:spLocks noGrp="1"/>
          </p:cNvSpPr>
          <p:nvPr>
            <p:ph sz="quarter" idx="11"/>
          </p:nvPr>
        </p:nvSpPr>
        <p:spPr>
          <a:xfrm>
            <a:off x="2489200" y="3429000"/>
            <a:ext cx="11277600" cy="5486400"/>
          </a:xfrm>
          <a:prstGeom prst="rect">
            <a:avLst/>
          </a:prstGeom>
        </p:spPr>
        <p:txBody>
          <a:bodyPr vert="horz" numCol="1" spcCol="731520"/>
          <a:lstStyle>
            <a:lvl1pPr marL="342900" indent="-342900" algn="l">
              <a:buFont typeface="Arial"/>
              <a:buChar char="•"/>
              <a:defRPr b="1" i="0">
                <a:latin typeface="HelveticaNeueLT Pro 55 Roman"/>
                <a:cs typeface="HelveticaNeueLT Pro 55 Roman"/>
              </a:defRPr>
            </a:lvl1pPr>
            <a:lvl2pPr marL="696913" indent="-342900" algn="l">
              <a:buFont typeface="Arial Narrow Italic"/>
              <a:buChar char="­"/>
              <a:tabLst/>
              <a:defRPr b="0" i="0">
                <a:latin typeface="HelveticaNeueLT Pro 55 Roman"/>
                <a:cs typeface="HelveticaNeueLT Pro 55 Roman"/>
              </a:defRPr>
            </a:lvl2pPr>
            <a:lvl3pPr marL="1033463" indent="-342900" algn="l">
              <a:buFont typeface="Arial Narrow Italic"/>
              <a:buChar char="­"/>
              <a:defRPr b="0" i="0">
                <a:latin typeface="HelveticaNeueLT Pro 55 Roman"/>
                <a:cs typeface="HelveticaNeueLT Pro 55 Roman"/>
              </a:defRPr>
            </a:lvl3pPr>
            <a:lvl4pPr marL="1363663" indent="-279400" algn="l">
              <a:buFont typeface="Arial Narrow Italic"/>
              <a:buChar char="­"/>
              <a:defRPr b="0" i="0">
                <a:latin typeface="HelveticaNeueLT Pro 55 Roman"/>
                <a:cs typeface="HelveticaNeueLT Pro 55 Roman"/>
              </a:defRPr>
            </a:lvl4pPr>
            <a:lvl5pPr marL="1363663" indent="-279400" algn="l">
              <a:buFont typeface="Arial Narrow Italic"/>
              <a:buChar char="­"/>
              <a:defRPr b="0" i="0">
                <a:latin typeface="HelveticaNeueLT Pro 55 Roman"/>
                <a:cs typeface="HelveticaNeueLT Pro 55 Roman"/>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Box 3"/>
          <p:cNvSpPr txBox="1">
            <a:spLocks noGrp="1" noChangeArrowheads="1"/>
          </p:cNvSpPr>
          <p:nvPr>
            <p:ph type="sldNum" sz="quarter" idx="12"/>
          </p:nvPr>
        </p:nvSpPr>
        <p:spPr>
          <a:xfrm>
            <a:off x="14584363" y="9340850"/>
            <a:ext cx="222250" cy="203200"/>
          </a:xfrm>
        </p:spPr>
        <p:txBody>
          <a:bodyPr/>
          <a:lstStyle>
            <a:lvl1pPr>
              <a:defRPr sz="1200">
                <a:latin typeface="Helvetica Neue" charset="0"/>
              </a:defRPr>
            </a:lvl1pPr>
          </a:lstStyle>
          <a:p>
            <a:pPr>
              <a:defRPr/>
            </a:pPr>
            <a:fld id="{04BE6F6F-0686-4717-851F-15276A59994D}" type="slidenum">
              <a:rPr lang="en-US"/>
              <a:pPr>
                <a:defRPr/>
              </a:pPr>
              <a:t>‹#›</a:t>
            </a:fld>
            <a:endParaRPr lang="en-US"/>
          </a:p>
        </p:txBody>
      </p:sp>
    </p:spTree>
    <p:extLst>
      <p:ext uri="{BB962C8B-B14F-4D97-AF65-F5344CB8AC3E}">
        <p14:creationId xmlns:p14="http://schemas.microsoft.com/office/powerpoint/2010/main" val="3049300399"/>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4_Section Breaker_D">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400" y="609600"/>
            <a:ext cx="16306800"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0" y="593725"/>
            <a:ext cx="16281400" cy="8413750"/>
          </a:xfrm>
          <a:prstGeom prst="rect">
            <a:avLst/>
          </a:prstGeom>
          <a:solidFill>
            <a:schemeClr val="tx1">
              <a:alpha val="9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a:t>Click to edit Master title style</a:t>
            </a:r>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27E29C83-E050-4F03-9DAC-85B8E76B8D8C}" type="slidenum">
              <a:rPr lang="en-US"/>
              <a:pPr>
                <a:defRPr/>
              </a:pPr>
              <a:t>‹#›</a:t>
            </a:fld>
            <a:endParaRPr lang="en-US"/>
          </a:p>
        </p:txBody>
      </p:sp>
    </p:spTree>
    <p:extLst>
      <p:ext uri="{BB962C8B-B14F-4D97-AF65-F5344CB8AC3E}">
        <p14:creationId xmlns:p14="http://schemas.microsoft.com/office/powerpoint/2010/main" val="664003485"/>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3_Section Breaker_D">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8900" y="609600"/>
            <a:ext cx="16344900"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57150" y="577850"/>
            <a:ext cx="16281400" cy="8413750"/>
          </a:xfrm>
          <a:prstGeom prst="rect">
            <a:avLst/>
          </a:prstGeom>
          <a:solidFill>
            <a:schemeClr val="tx1">
              <a:alpha val="9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a:t>Click to edit Master title style</a:t>
            </a:r>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90D9FEF1-5077-4602-BCC5-ED3C743BC361}" type="slidenum">
              <a:rPr lang="en-US"/>
              <a:pPr>
                <a:defRPr/>
              </a:pPr>
              <a:t>‹#›</a:t>
            </a:fld>
            <a:endParaRPr lang="en-US"/>
          </a:p>
        </p:txBody>
      </p:sp>
    </p:spTree>
    <p:extLst>
      <p:ext uri="{BB962C8B-B14F-4D97-AF65-F5344CB8AC3E}">
        <p14:creationId xmlns:p14="http://schemas.microsoft.com/office/powerpoint/2010/main" val="2070041169"/>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Section Breaker_D">
    <p:spTree>
      <p:nvGrpSpPr>
        <p:cNvPr id="1" name=""/>
        <p:cNvGrpSpPr/>
        <p:nvPr/>
      </p:nvGrpSpPr>
      <p:grpSpPr>
        <a:xfrm>
          <a:off x="0" y="0"/>
          <a:ext cx="0" cy="0"/>
          <a:chOff x="0" y="0"/>
          <a:chExt cx="0" cy="0"/>
        </a:xfrm>
      </p:grpSpPr>
      <p:pic>
        <p:nvPicPr>
          <p:cNvPr id="3" name="Picture 4" descr="pic 5_reduced.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22300"/>
            <a:ext cx="16256000" cy="8494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0" y="660400"/>
            <a:ext cx="16281400" cy="8413750"/>
          </a:xfrm>
          <a:prstGeom prst="rect">
            <a:avLst/>
          </a:prstGeom>
          <a:solidFill>
            <a:schemeClr val="tx1">
              <a:alpha val="9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a:t>Click to edit Master title style</a:t>
            </a:r>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4CF5E022-DF2F-4DFC-A0FF-03C65368244C}" type="slidenum">
              <a:rPr lang="en-US"/>
              <a:pPr>
                <a:defRPr/>
              </a:pPr>
              <a:t>‹#›</a:t>
            </a:fld>
            <a:endParaRPr lang="en-US"/>
          </a:p>
        </p:txBody>
      </p:sp>
    </p:spTree>
    <p:extLst>
      <p:ext uri="{BB962C8B-B14F-4D97-AF65-F5344CB8AC3E}">
        <p14:creationId xmlns:p14="http://schemas.microsoft.com/office/powerpoint/2010/main" val="2366456303"/>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Section Breaker_E">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09600"/>
            <a:ext cx="16281400"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Picture 4" descr="Untitled-5.jpg"/>
          <p:cNvSpPr>
            <a:spLocks noChangeAspect="1"/>
          </p:cNvSpPr>
          <p:nvPr userDrawn="1"/>
        </p:nvSpPr>
        <p:spPr bwMode="auto">
          <a:xfrm>
            <a:off x="0" y="609600"/>
            <a:ext cx="16256000"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4200">
                <a:solidFill>
                  <a:srgbClr val="000000"/>
                </a:solidFill>
                <a:latin typeface="Gill Sans" charset="0"/>
                <a:ea typeface="ヒラギノ角ゴ ProN W3" charset="-128"/>
                <a:sym typeface="Gill Sans" charset="0"/>
              </a:defRPr>
            </a:lvl1pPr>
            <a:lvl2pPr marL="742950" indent="-285750">
              <a:defRPr sz="4200">
                <a:solidFill>
                  <a:srgbClr val="000000"/>
                </a:solidFill>
                <a:latin typeface="Gill Sans" charset="0"/>
                <a:ea typeface="ヒラギノ角ゴ ProN W3" charset="-128"/>
                <a:sym typeface="Gill Sans" charset="0"/>
              </a:defRPr>
            </a:lvl2pPr>
            <a:lvl3pPr marL="1143000" indent="-228600">
              <a:defRPr sz="4200">
                <a:solidFill>
                  <a:srgbClr val="000000"/>
                </a:solidFill>
                <a:latin typeface="Gill Sans" charset="0"/>
                <a:ea typeface="ヒラギノ角ゴ ProN W3" charset="-128"/>
                <a:sym typeface="Gill Sans" charset="0"/>
              </a:defRPr>
            </a:lvl3pPr>
            <a:lvl4pPr marL="1600200" indent="-228600">
              <a:defRPr sz="4200">
                <a:solidFill>
                  <a:srgbClr val="000000"/>
                </a:solidFill>
                <a:latin typeface="Gill Sans" charset="0"/>
                <a:ea typeface="ヒラギノ角ゴ ProN W3" charset="-128"/>
                <a:sym typeface="Gill Sans" charset="0"/>
              </a:defRPr>
            </a:lvl4pPr>
            <a:lvl5pPr marL="2057400" indent="-228600">
              <a:defRPr sz="4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9pPr>
          </a:lstStyle>
          <a:p>
            <a:pPr>
              <a:defRPr/>
            </a:pPr>
            <a:endParaRPr lang="en-US" altLang="en-US"/>
          </a:p>
        </p:txBody>
      </p:sp>
      <p:sp>
        <p:nvSpPr>
          <p:cNvPr id="5" name="Shape 606"/>
          <p:cNvSpPr/>
          <p:nvPr userDrawn="1"/>
        </p:nvSpPr>
        <p:spPr>
          <a:xfrm>
            <a:off x="0" y="609600"/>
            <a:ext cx="16281400" cy="8382000"/>
          </a:xfrm>
          <a:prstGeom prst="rect">
            <a:avLst/>
          </a:prstGeom>
          <a:solidFill>
            <a:schemeClr val="tx1">
              <a:alpha val="21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a:t>Click to edit Master title style</a:t>
            </a:r>
          </a:p>
        </p:txBody>
      </p:sp>
      <p:sp>
        <p:nvSpPr>
          <p:cNvPr id="6"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52AACF43-1AA6-4A4D-9EA8-D0EA84BDD6D0}" type="slidenum">
              <a:rPr lang="en-US"/>
              <a:pPr>
                <a:defRPr/>
              </a:pPr>
              <a:t>‹#›</a:t>
            </a:fld>
            <a:endParaRPr lang="en-US"/>
          </a:p>
        </p:txBody>
      </p:sp>
    </p:spTree>
    <p:extLst>
      <p:ext uri="{BB962C8B-B14F-4D97-AF65-F5344CB8AC3E}">
        <p14:creationId xmlns:p14="http://schemas.microsoft.com/office/powerpoint/2010/main" val="554302631"/>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Section Breaker_G">
    <p:spTree>
      <p:nvGrpSpPr>
        <p:cNvPr id="1" name=""/>
        <p:cNvGrpSpPr/>
        <p:nvPr/>
      </p:nvGrpSpPr>
      <p:grpSpPr>
        <a:xfrm>
          <a:off x="0" y="0"/>
          <a:ext cx="0" cy="0"/>
          <a:chOff x="0" y="0"/>
          <a:chExt cx="0" cy="0"/>
        </a:xfrm>
      </p:grpSpPr>
      <p:pic>
        <p:nvPicPr>
          <p:cNvPr id="3" name="Picture 4" descr="pic 7_reduced.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66750"/>
            <a:ext cx="16256000"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0" y="666750"/>
            <a:ext cx="16281400" cy="8388350"/>
          </a:xfrm>
          <a:prstGeom prst="rect">
            <a:avLst/>
          </a:prstGeom>
          <a:solidFill>
            <a:schemeClr val="tx1">
              <a:alpha val="17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a:t>Click to edit Master title style</a:t>
            </a:r>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BD0D96E3-5425-40E2-8D56-2A8F751CB8B3}" type="slidenum">
              <a:rPr lang="en-US"/>
              <a:pPr>
                <a:defRPr/>
              </a:pPr>
              <a:t>‹#›</a:t>
            </a:fld>
            <a:endParaRPr lang="en-US"/>
          </a:p>
        </p:txBody>
      </p:sp>
    </p:spTree>
    <p:extLst>
      <p:ext uri="{BB962C8B-B14F-4D97-AF65-F5344CB8AC3E}">
        <p14:creationId xmlns:p14="http://schemas.microsoft.com/office/powerpoint/2010/main" val="2477657677"/>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Section Breaker_H">
    <p:spTree>
      <p:nvGrpSpPr>
        <p:cNvPr id="1" name=""/>
        <p:cNvGrpSpPr/>
        <p:nvPr/>
      </p:nvGrpSpPr>
      <p:grpSpPr>
        <a:xfrm>
          <a:off x="0" y="0"/>
          <a:ext cx="0" cy="0"/>
          <a:chOff x="0" y="0"/>
          <a:chExt cx="0" cy="0"/>
        </a:xfrm>
      </p:grpSpPr>
      <p:pic>
        <p:nvPicPr>
          <p:cNvPr id="3" name="Picture 4" descr="pic 8_reduced.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49288"/>
            <a:ext cx="16262350" cy="834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0" y="677863"/>
            <a:ext cx="16284575" cy="8331200"/>
          </a:xfrm>
          <a:prstGeom prst="rect">
            <a:avLst/>
          </a:prstGeom>
          <a:solidFill>
            <a:schemeClr val="tx1">
              <a:alpha val="8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a:t>Click to edit Master title style</a:t>
            </a:r>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9E19E43D-244C-449B-898F-A9D76D50AFAA}" type="slidenum">
              <a:rPr lang="en-US"/>
              <a:pPr>
                <a:defRPr/>
              </a:pPr>
              <a:t>‹#›</a:t>
            </a:fld>
            <a:endParaRPr lang="en-US"/>
          </a:p>
        </p:txBody>
      </p:sp>
    </p:spTree>
    <p:extLst>
      <p:ext uri="{BB962C8B-B14F-4D97-AF65-F5344CB8AC3E}">
        <p14:creationId xmlns:p14="http://schemas.microsoft.com/office/powerpoint/2010/main" val="1463096200"/>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Section Breaker_I">
    <p:spTree>
      <p:nvGrpSpPr>
        <p:cNvPr id="1" name=""/>
        <p:cNvGrpSpPr/>
        <p:nvPr/>
      </p:nvGrpSpPr>
      <p:grpSpPr>
        <a:xfrm>
          <a:off x="0" y="0"/>
          <a:ext cx="0" cy="0"/>
          <a:chOff x="0" y="0"/>
          <a:chExt cx="0" cy="0"/>
        </a:xfrm>
      </p:grpSpPr>
      <p:pic>
        <p:nvPicPr>
          <p:cNvPr id="3" name="Picture 4" descr="pic 9_reduced.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54050"/>
            <a:ext cx="16281400" cy="8393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0" y="666750"/>
            <a:ext cx="16275050" cy="8380413"/>
          </a:xfrm>
          <a:prstGeom prst="rect">
            <a:avLst/>
          </a:prstGeom>
          <a:solidFill>
            <a:schemeClr val="tx1">
              <a:alpha val="13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a:t>Click to edit Master title style</a:t>
            </a:r>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CAD3EB76-7DDD-4B6D-9150-589B3DDC7FC1}" type="slidenum">
              <a:rPr lang="en-US"/>
              <a:pPr>
                <a:defRPr/>
              </a:pPr>
              <a:t>‹#›</a:t>
            </a:fld>
            <a:endParaRPr lang="en-US"/>
          </a:p>
        </p:txBody>
      </p:sp>
    </p:spTree>
    <p:extLst>
      <p:ext uri="{BB962C8B-B14F-4D97-AF65-F5344CB8AC3E}">
        <p14:creationId xmlns:p14="http://schemas.microsoft.com/office/powerpoint/2010/main" val="3732807564"/>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Section Breaker_J">
    <p:spTree>
      <p:nvGrpSpPr>
        <p:cNvPr id="1" name=""/>
        <p:cNvGrpSpPr/>
        <p:nvPr/>
      </p:nvGrpSpPr>
      <p:grpSpPr>
        <a:xfrm>
          <a:off x="0" y="0"/>
          <a:ext cx="0" cy="0"/>
          <a:chOff x="0" y="0"/>
          <a:chExt cx="0" cy="0"/>
        </a:xfrm>
      </p:grpSpPr>
      <p:pic>
        <p:nvPicPr>
          <p:cNvPr id="3" name="Picture 4" descr="pic 10_reduced.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25475"/>
            <a:ext cx="16265525" cy="8423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0" y="635000"/>
            <a:ext cx="16281400" cy="8401050"/>
          </a:xfrm>
          <a:prstGeom prst="rect">
            <a:avLst/>
          </a:prstGeom>
          <a:solidFill>
            <a:schemeClr val="tx1">
              <a:alpha val="14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a:t>Click to edit Master title style</a:t>
            </a:r>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4E596EAC-F8F7-46EF-A45E-E08B8BEAD03B}" type="slidenum">
              <a:rPr lang="en-US"/>
              <a:pPr>
                <a:defRPr/>
              </a:pPr>
              <a:t>‹#›</a:t>
            </a:fld>
            <a:endParaRPr lang="en-US"/>
          </a:p>
        </p:txBody>
      </p:sp>
    </p:spTree>
    <p:extLst>
      <p:ext uri="{BB962C8B-B14F-4D97-AF65-F5344CB8AC3E}">
        <p14:creationId xmlns:p14="http://schemas.microsoft.com/office/powerpoint/2010/main" val="4181187727"/>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Section Breaker_K">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7463" y="609600"/>
            <a:ext cx="16329026"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Picture 4" descr="pic 2_reduced.jpg"/>
          <p:cNvSpPr>
            <a:spLocks noChangeAspect="1"/>
          </p:cNvSpPr>
          <p:nvPr userDrawn="1"/>
        </p:nvSpPr>
        <p:spPr bwMode="auto">
          <a:xfrm>
            <a:off x="-25400" y="644525"/>
            <a:ext cx="16316325" cy="8405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4200">
                <a:solidFill>
                  <a:srgbClr val="000000"/>
                </a:solidFill>
                <a:latin typeface="Gill Sans" charset="0"/>
                <a:ea typeface="ヒラギノ角ゴ ProN W3" charset="-128"/>
                <a:sym typeface="Gill Sans" charset="0"/>
              </a:defRPr>
            </a:lvl1pPr>
            <a:lvl2pPr marL="742950" indent="-285750">
              <a:defRPr sz="4200">
                <a:solidFill>
                  <a:srgbClr val="000000"/>
                </a:solidFill>
                <a:latin typeface="Gill Sans" charset="0"/>
                <a:ea typeface="ヒラギノ角ゴ ProN W3" charset="-128"/>
                <a:sym typeface="Gill Sans" charset="0"/>
              </a:defRPr>
            </a:lvl2pPr>
            <a:lvl3pPr marL="1143000" indent="-228600">
              <a:defRPr sz="4200">
                <a:solidFill>
                  <a:srgbClr val="000000"/>
                </a:solidFill>
                <a:latin typeface="Gill Sans" charset="0"/>
                <a:ea typeface="ヒラギノ角ゴ ProN W3" charset="-128"/>
                <a:sym typeface="Gill Sans" charset="0"/>
              </a:defRPr>
            </a:lvl3pPr>
            <a:lvl4pPr marL="1600200" indent="-228600">
              <a:defRPr sz="4200">
                <a:solidFill>
                  <a:srgbClr val="000000"/>
                </a:solidFill>
                <a:latin typeface="Gill Sans" charset="0"/>
                <a:ea typeface="ヒラギノ角ゴ ProN W3" charset="-128"/>
                <a:sym typeface="Gill Sans" charset="0"/>
              </a:defRPr>
            </a:lvl4pPr>
            <a:lvl5pPr marL="2057400" indent="-228600">
              <a:defRPr sz="4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9pPr>
          </a:lstStyle>
          <a:p>
            <a:pPr>
              <a:defRPr/>
            </a:pPr>
            <a:endParaRPr lang="en-US" altLang="en-US"/>
          </a:p>
        </p:txBody>
      </p:sp>
      <p:sp>
        <p:nvSpPr>
          <p:cNvPr id="5" name="Shape 606"/>
          <p:cNvSpPr/>
          <p:nvPr userDrawn="1"/>
        </p:nvSpPr>
        <p:spPr>
          <a:xfrm>
            <a:off x="-28575" y="652463"/>
            <a:ext cx="16309975" cy="8394700"/>
          </a:xfrm>
          <a:prstGeom prst="rect">
            <a:avLst/>
          </a:prstGeom>
          <a:solidFill>
            <a:schemeClr val="tx1">
              <a:alpha val="9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a:t>Click to edit Master title style</a:t>
            </a:r>
          </a:p>
        </p:txBody>
      </p:sp>
      <p:sp>
        <p:nvSpPr>
          <p:cNvPr id="6"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7B3AF14E-9727-4646-A305-21D2B309AC8C}" type="slidenum">
              <a:rPr lang="en-US"/>
              <a:pPr>
                <a:defRPr/>
              </a:pPr>
              <a:t>‹#›</a:t>
            </a:fld>
            <a:endParaRPr lang="en-US"/>
          </a:p>
        </p:txBody>
      </p:sp>
    </p:spTree>
    <p:extLst>
      <p:ext uri="{BB962C8B-B14F-4D97-AF65-F5344CB8AC3E}">
        <p14:creationId xmlns:p14="http://schemas.microsoft.com/office/powerpoint/2010/main" val="1184432771"/>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139.xml><?xml version="1.0" encoding="utf-8"?>
<p:sldLayout xmlns:a="http://schemas.openxmlformats.org/drawingml/2006/main" xmlns:r="http://schemas.openxmlformats.org/officeDocument/2006/relationships" xmlns:p="http://schemas.openxmlformats.org/presentationml/2006/main" type="title" preserve="1">
  <p:cSld name="White_2 Line">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2438401"/>
            <a:ext cx="11734800" cy="2090737"/>
          </a:xfrm>
        </p:spPr>
        <p:txBody>
          <a:bodyPr anchor="b"/>
          <a:lstStyle>
            <a:lvl1pPr algn="l">
              <a:defRPr sz="3000" b="0" i="0" spc="100">
                <a:solidFill>
                  <a:srgbClr val="EF6537"/>
                </a:solidFill>
                <a:latin typeface="Futura LT Pro Medium"/>
                <a:cs typeface="Futura LT Pro Medium"/>
              </a:defRPr>
            </a:lvl1pPr>
          </a:lstStyle>
          <a:p>
            <a:r>
              <a:rPr lang="en-US" dirty="0"/>
              <a:t>Click to edit Master title style</a:t>
            </a:r>
          </a:p>
        </p:txBody>
      </p:sp>
      <p:sp>
        <p:nvSpPr>
          <p:cNvPr id="3" name="Subtitle 2"/>
          <p:cNvSpPr>
            <a:spLocks noGrp="1"/>
          </p:cNvSpPr>
          <p:nvPr>
            <p:ph type="subTitle" idx="1"/>
          </p:nvPr>
        </p:nvSpPr>
        <p:spPr>
          <a:xfrm>
            <a:off x="2438400" y="4419600"/>
            <a:ext cx="11785600" cy="2492375"/>
          </a:xfrm>
          <a:prstGeom prst="rect">
            <a:avLst/>
          </a:prstGeom>
        </p:spPr>
        <p:txBody>
          <a:bodyPr vert="horz"/>
          <a:lstStyle>
            <a:lvl1pPr marL="0" indent="0" algn="l">
              <a:buNone/>
              <a:defRPr sz="4000" b="0" i="0">
                <a:solidFill>
                  <a:srgbClr val="53585F"/>
                </a:solidFill>
                <a:latin typeface="HelveticaNeueLT Pro 55 Roman"/>
                <a:cs typeface="HelveticaNeueLT Pro 55 Roman"/>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4"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33182C49-C09B-4716-A4DE-01145FDF2311}" type="slidenum">
              <a:rPr lang="en-US"/>
              <a:pPr>
                <a:defRPr/>
              </a:pPr>
              <a:t>‹#›</a:t>
            </a:fld>
            <a:endParaRPr lang="en-US"/>
          </a:p>
        </p:txBody>
      </p:sp>
    </p:spTree>
    <p:extLst>
      <p:ext uri="{BB962C8B-B14F-4D97-AF65-F5344CB8AC3E}">
        <p14:creationId xmlns:p14="http://schemas.microsoft.com/office/powerpoint/2010/main" val="2018759505"/>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ue_Body">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spc="100">
                <a:solidFill>
                  <a:srgbClr val="EF6537"/>
                </a:solidFill>
                <a:latin typeface="Futura LT Pro Medium"/>
                <a:cs typeface="Futura LT Pro Medium"/>
              </a:defRPr>
            </a:lvl1pPr>
          </a:lstStyle>
          <a:p>
            <a:r>
              <a:rPr lang="en-US" dirty="0"/>
              <a:t>Click to edit Master title style</a:t>
            </a:r>
          </a:p>
        </p:txBody>
      </p:sp>
      <p:sp>
        <p:nvSpPr>
          <p:cNvPr id="6" name="Content Placeholder 5"/>
          <p:cNvSpPr>
            <a:spLocks noGrp="1"/>
          </p:cNvSpPr>
          <p:nvPr>
            <p:ph sz="quarter" idx="11"/>
          </p:nvPr>
        </p:nvSpPr>
        <p:spPr>
          <a:xfrm>
            <a:off x="2489200" y="3429000"/>
            <a:ext cx="11277600" cy="5486400"/>
          </a:xfrm>
          <a:prstGeom prst="rect">
            <a:avLst/>
          </a:prstGeom>
        </p:spPr>
        <p:txBody>
          <a:bodyPr vert="horz" numCol="1"/>
          <a:lstStyle>
            <a:lvl1pPr algn="l">
              <a:defRPr b="1" i="0">
                <a:latin typeface="HelveticaNeueLT Pro 55 Roman"/>
                <a:cs typeface="HelveticaNeueLT Pro 55 Roman"/>
              </a:defRPr>
            </a:lvl1pPr>
            <a:lvl2pPr marL="0" indent="0" algn="l">
              <a:tabLst/>
              <a:defRPr b="0" i="0">
                <a:latin typeface="HelveticaNeueLT Pro 55 Roman"/>
                <a:cs typeface="HelveticaNeueLT Pro 55 Roman"/>
              </a:defRPr>
            </a:lvl2pPr>
            <a:lvl3pPr marL="0" indent="0" algn="l">
              <a:defRPr b="0" i="0">
                <a:latin typeface="HelveticaNeueLT Pro 55 Roman"/>
                <a:cs typeface="HelveticaNeueLT Pro 55 Roman"/>
              </a:defRPr>
            </a:lvl3pPr>
            <a:lvl4pPr algn="l">
              <a:defRPr b="0" i="0">
                <a:latin typeface="HelveticaNeueLT Pro 55 Roman"/>
                <a:cs typeface="HelveticaNeueLT Pro 55 Roman"/>
              </a:defRPr>
            </a:lvl4pPr>
            <a:lvl5pPr algn="l">
              <a:defRPr b="0" i="0">
                <a:latin typeface="HelveticaNeueLT Pro 55 Roman"/>
                <a:cs typeface="HelveticaNeueLT Pro 55 Roman"/>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Box 3"/>
          <p:cNvSpPr txBox="1">
            <a:spLocks noGrp="1" noChangeArrowheads="1"/>
          </p:cNvSpPr>
          <p:nvPr>
            <p:ph type="sldNum" sz="quarter" idx="12"/>
          </p:nvPr>
        </p:nvSpPr>
        <p:spPr>
          <a:xfrm>
            <a:off x="14584363" y="9340850"/>
            <a:ext cx="222250" cy="203200"/>
          </a:xfrm>
        </p:spPr>
        <p:txBody>
          <a:bodyPr/>
          <a:lstStyle>
            <a:lvl1pPr>
              <a:defRPr sz="1200">
                <a:latin typeface="Helvetica Neue" charset="0"/>
              </a:defRPr>
            </a:lvl1pPr>
          </a:lstStyle>
          <a:p>
            <a:pPr>
              <a:defRPr/>
            </a:pPr>
            <a:fld id="{432E586A-7C16-41F4-AD7F-1673F612712B}" type="slidenum">
              <a:rPr lang="en-US"/>
              <a:pPr>
                <a:defRPr/>
              </a:pPr>
              <a:t>‹#›</a:t>
            </a:fld>
            <a:endParaRPr lang="en-US"/>
          </a:p>
        </p:txBody>
      </p:sp>
    </p:spTree>
    <p:extLst>
      <p:ext uri="{BB962C8B-B14F-4D97-AF65-F5344CB8AC3E}">
        <p14:creationId xmlns:p14="http://schemas.microsoft.com/office/powerpoint/2010/main" val="4002548731"/>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White_Body Bullets">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i="0" spc="100">
                <a:solidFill>
                  <a:srgbClr val="EF6537"/>
                </a:solidFill>
                <a:latin typeface="Futura LT Pro Medium"/>
                <a:cs typeface="Futura LT Pro Medium"/>
              </a:defRPr>
            </a:lvl1pPr>
          </a:lstStyle>
          <a:p>
            <a:r>
              <a:rPr lang="en-US" dirty="0"/>
              <a:t>Click to edit Master title style</a:t>
            </a:r>
          </a:p>
        </p:txBody>
      </p:sp>
      <p:sp>
        <p:nvSpPr>
          <p:cNvPr id="6" name="Content Placeholder 5"/>
          <p:cNvSpPr>
            <a:spLocks noGrp="1"/>
          </p:cNvSpPr>
          <p:nvPr>
            <p:ph sz="quarter" idx="11"/>
          </p:nvPr>
        </p:nvSpPr>
        <p:spPr>
          <a:xfrm>
            <a:off x="2489200" y="3429000"/>
            <a:ext cx="11277600" cy="5486400"/>
          </a:xfrm>
          <a:prstGeom prst="rect">
            <a:avLst/>
          </a:prstGeom>
        </p:spPr>
        <p:txBody>
          <a:bodyPr vert="horz" numCol="1" spcCol="731520"/>
          <a:lstStyle>
            <a:lvl1pPr marL="342900" indent="-342900" algn="l">
              <a:buFont typeface="Arial"/>
              <a:buChar char="•"/>
              <a:defRPr b="1" i="0">
                <a:solidFill>
                  <a:srgbClr val="53585F"/>
                </a:solidFill>
                <a:latin typeface="HelveticaNeueLT Pro 55 Roman"/>
                <a:cs typeface="HelveticaNeueLT Pro 55 Roman"/>
              </a:defRPr>
            </a:lvl1pPr>
            <a:lvl2pPr marL="696913" indent="-342900" algn="l">
              <a:buFont typeface="Arial Narrow Italic"/>
              <a:buChar char="­"/>
              <a:tabLst/>
              <a:defRPr b="0" i="0">
                <a:solidFill>
                  <a:srgbClr val="53585F"/>
                </a:solidFill>
                <a:latin typeface="HelveticaNeueLT Pro 55 Roman"/>
                <a:cs typeface="HelveticaNeueLT Pro 55 Roman"/>
              </a:defRPr>
            </a:lvl2pPr>
            <a:lvl3pPr marL="1033463" indent="-342900" algn="l">
              <a:buFont typeface="Arial Narrow Italic"/>
              <a:buChar char="­"/>
              <a:defRPr b="0" i="0">
                <a:solidFill>
                  <a:srgbClr val="53585F"/>
                </a:solidFill>
                <a:latin typeface="HelveticaNeueLT Pro 55 Roman"/>
                <a:cs typeface="HelveticaNeueLT Pro 55 Roman"/>
              </a:defRPr>
            </a:lvl3pPr>
            <a:lvl4pPr marL="1363663" indent="-279400" algn="l">
              <a:buFont typeface="Arial Narrow Italic"/>
              <a:buChar char="­"/>
              <a:defRPr b="0" i="0">
                <a:solidFill>
                  <a:srgbClr val="53585F"/>
                </a:solidFill>
                <a:latin typeface="HelveticaNeueLT Pro 55 Roman"/>
                <a:cs typeface="HelveticaNeueLT Pro 55 Roman"/>
              </a:defRPr>
            </a:lvl4pPr>
            <a:lvl5pPr marL="1363663" indent="-279400" algn="l">
              <a:buFont typeface="Arial Narrow Italic"/>
              <a:buChar char="­"/>
              <a:defRPr b="0" i="0">
                <a:solidFill>
                  <a:srgbClr val="53585F"/>
                </a:solidFill>
                <a:latin typeface="HelveticaNeueLT Pro 55 Roman"/>
                <a:cs typeface="HelveticaNeueLT Pro 55 Roman"/>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Box 3"/>
          <p:cNvSpPr txBox="1">
            <a:spLocks noGrp="1" noChangeArrowheads="1"/>
          </p:cNvSpPr>
          <p:nvPr>
            <p:ph type="sldNum" sz="quarter" idx="12"/>
          </p:nvPr>
        </p:nvSpPr>
        <p:spPr>
          <a:xfrm>
            <a:off x="14584363" y="9340850"/>
            <a:ext cx="222250" cy="203200"/>
          </a:xfrm>
        </p:spPr>
        <p:txBody>
          <a:bodyPr/>
          <a:lstStyle>
            <a:lvl1pPr>
              <a:defRPr sz="1200">
                <a:latin typeface="Helvetica Neue" charset="0"/>
              </a:defRPr>
            </a:lvl1pPr>
          </a:lstStyle>
          <a:p>
            <a:pPr>
              <a:defRPr/>
            </a:pPr>
            <a:fld id="{7FEFEC28-84A6-4D84-874E-A7AE1D8F8C09}" type="slidenum">
              <a:rPr lang="en-US"/>
              <a:pPr>
                <a:defRPr/>
              </a:pPr>
              <a:t>‹#›</a:t>
            </a:fld>
            <a:endParaRPr lang="en-US"/>
          </a:p>
        </p:txBody>
      </p:sp>
    </p:spTree>
    <p:extLst>
      <p:ext uri="{BB962C8B-B14F-4D97-AF65-F5344CB8AC3E}">
        <p14:creationId xmlns:p14="http://schemas.microsoft.com/office/powerpoint/2010/main" val="3909541615"/>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White_Body">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i="0" spc="100">
                <a:solidFill>
                  <a:srgbClr val="EF6537"/>
                </a:solidFill>
                <a:latin typeface="Futura LT Pro Medium"/>
                <a:cs typeface="Futura LT Pro Medium"/>
              </a:defRPr>
            </a:lvl1pPr>
          </a:lstStyle>
          <a:p>
            <a:r>
              <a:rPr lang="en-US" dirty="0"/>
              <a:t>Click to edit Master title style</a:t>
            </a:r>
          </a:p>
        </p:txBody>
      </p:sp>
      <p:sp>
        <p:nvSpPr>
          <p:cNvPr id="6" name="Content Placeholder 5"/>
          <p:cNvSpPr>
            <a:spLocks noGrp="1"/>
          </p:cNvSpPr>
          <p:nvPr>
            <p:ph sz="quarter" idx="11"/>
          </p:nvPr>
        </p:nvSpPr>
        <p:spPr>
          <a:xfrm>
            <a:off x="2489200" y="3429000"/>
            <a:ext cx="11277600" cy="5486400"/>
          </a:xfrm>
          <a:prstGeom prst="rect">
            <a:avLst/>
          </a:prstGeom>
        </p:spPr>
        <p:txBody>
          <a:bodyPr vert="horz" numCol="1"/>
          <a:lstStyle>
            <a:lvl1pPr algn="l">
              <a:defRPr b="1" i="0">
                <a:solidFill>
                  <a:srgbClr val="53585F"/>
                </a:solidFill>
                <a:latin typeface="HelveticaNeueLT Pro 55 Roman"/>
                <a:cs typeface="HelveticaNeueLT Pro 55 Roman"/>
              </a:defRPr>
            </a:lvl1pPr>
            <a:lvl2pPr marL="0" indent="0" algn="l">
              <a:tabLst/>
              <a:defRPr b="0" i="0">
                <a:solidFill>
                  <a:srgbClr val="53585F"/>
                </a:solidFill>
                <a:latin typeface="HelveticaNeueLT Pro 55 Roman"/>
                <a:cs typeface="HelveticaNeueLT Pro 55 Roman"/>
              </a:defRPr>
            </a:lvl2pPr>
            <a:lvl3pPr marL="0" indent="0" algn="l">
              <a:defRPr b="0" i="0">
                <a:solidFill>
                  <a:srgbClr val="53585F"/>
                </a:solidFill>
                <a:latin typeface="HelveticaNeueLT Pro 55 Roman"/>
                <a:cs typeface="HelveticaNeueLT Pro 55 Roman"/>
              </a:defRPr>
            </a:lvl3pPr>
            <a:lvl4pPr algn="l">
              <a:defRPr b="0" i="0">
                <a:solidFill>
                  <a:srgbClr val="53585F"/>
                </a:solidFill>
                <a:latin typeface="HelveticaNeueLT Pro 55 Roman"/>
                <a:cs typeface="HelveticaNeueLT Pro 55 Roman"/>
              </a:defRPr>
            </a:lvl4pPr>
            <a:lvl5pPr algn="l">
              <a:defRPr b="0" i="0">
                <a:solidFill>
                  <a:srgbClr val="53585F"/>
                </a:solidFill>
                <a:latin typeface="HelveticaNeueLT Pro 55 Roman"/>
                <a:cs typeface="HelveticaNeueLT Pro 55 Roman"/>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Box 3"/>
          <p:cNvSpPr txBox="1">
            <a:spLocks noGrp="1" noChangeArrowheads="1"/>
          </p:cNvSpPr>
          <p:nvPr>
            <p:ph type="sldNum" sz="quarter" idx="12"/>
          </p:nvPr>
        </p:nvSpPr>
        <p:spPr>
          <a:xfrm>
            <a:off x="14584363" y="9340850"/>
            <a:ext cx="222250" cy="203200"/>
          </a:xfrm>
        </p:spPr>
        <p:txBody>
          <a:bodyPr/>
          <a:lstStyle>
            <a:lvl1pPr>
              <a:defRPr sz="1200">
                <a:latin typeface="Helvetica Neue" charset="0"/>
              </a:defRPr>
            </a:lvl1pPr>
          </a:lstStyle>
          <a:p>
            <a:pPr>
              <a:defRPr/>
            </a:pPr>
            <a:fld id="{2AA0D5D6-31CF-448A-B825-5FC85F9EAAEB}" type="slidenum">
              <a:rPr lang="en-US"/>
              <a:pPr>
                <a:defRPr/>
              </a:pPr>
              <a:t>‹#›</a:t>
            </a:fld>
            <a:endParaRPr lang="en-US"/>
          </a:p>
        </p:txBody>
      </p:sp>
    </p:spTree>
    <p:extLst>
      <p:ext uri="{BB962C8B-B14F-4D97-AF65-F5344CB8AC3E}">
        <p14:creationId xmlns:p14="http://schemas.microsoft.com/office/powerpoint/2010/main" val="3112671818"/>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Copy with Image">
    <p:spTree>
      <p:nvGrpSpPr>
        <p:cNvPr id="1" name=""/>
        <p:cNvGrpSpPr/>
        <p:nvPr/>
      </p:nvGrpSpPr>
      <p:grpSpPr>
        <a:xfrm>
          <a:off x="0" y="0"/>
          <a:ext cx="0" cy="0"/>
          <a:chOff x="0" y="0"/>
          <a:chExt cx="0" cy="0"/>
        </a:xfrm>
      </p:grpSpPr>
      <p:sp>
        <p:nvSpPr>
          <p:cNvPr id="2" name="Title 1"/>
          <p:cNvSpPr>
            <a:spLocks noGrp="1"/>
          </p:cNvSpPr>
          <p:nvPr>
            <p:ph type="ctrTitle"/>
          </p:nvPr>
        </p:nvSpPr>
        <p:spPr>
          <a:xfrm>
            <a:off x="8585200" y="13390"/>
            <a:ext cx="7518400" cy="2958410"/>
          </a:xfrm>
        </p:spPr>
        <p:txBody>
          <a:bodyPr anchor="b"/>
          <a:lstStyle>
            <a:lvl1pPr algn="l">
              <a:defRPr sz="3000" b="0" i="0" spc="100">
                <a:solidFill>
                  <a:srgbClr val="EF6537"/>
                </a:solidFill>
                <a:latin typeface="Futura LT Pro Medium"/>
                <a:cs typeface="Futura LT Pro Medium"/>
              </a:defRPr>
            </a:lvl1pPr>
          </a:lstStyle>
          <a:p>
            <a:r>
              <a:rPr lang="en-US" dirty="0"/>
              <a:t>Click to edit Master title style</a:t>
            </a:r>
          </a:p>
        </p:txBody>
      </p:sp>
      <p:sp>
        <p:nvSpPr>
          <p:cNvPr id="6" name="Content Placeholder 5"/>
          <p:cNvSpPr>
            <a:spLocks noGrp="1"/>
          </p:cNvSpPr>
          <p:nvPr>
            <p:ph sz="quarter" idx="11"/>
          </p:nvPr>
        </p:nvSpPr>
        <p:spPr>
          <a:xfrm>
            <a:off x="8585200" y="3429000"/>
            <a:ext cx="7010400" cy="5486400"/>
          </a:xfrm>
          <a:prstGeom prst="rect">
            <a:avLst/>
          </a:prstGeom>
        </p:spPr>
        <p:txBody>
          <a:bodyPr vert="horz" numCol="1"/>
          <a:lstStyle>
            <a:lvl1pPr algn="l">
              <a:defRPr b="1" i="0">
                <a:solidFill>
                  <a:srgbClr val="53585F"/>
                </a:solidFill>
                <a:latin typeface="HelveticaNeueLT Pro 55 Roman"/>
                <a:cs typeface="HelveticaNeueLT Pro 55 Roman"/>
              </a:defRPr>
            </a:lvl1pPr>
            <a:lvl2pPr marL="0" indent="0" algn="l">
              <a:tabLst/>
              <a:defRPr b="0" i="0">
                <a:solidFill>
                  <a:srgbClr val="53585F"/>
                </a:solidFill>
                <a:latin typeface="HelveticaNeueLT Pro 55 Roman"/>
                <a:cs typeface="HelveticaNeueLT Pro 55 Roman"/>
              </a:defRPr>
            </a:lvl2pPr>
            <a:lvl3pPr marL="0" indent="0" algn="l">
              <a:defRPr b="0" i="0">
                <a:solidFill>
                  <a:srgbClr val="53585F"/>
                </a:solidFill>
                <a:latin typeface="HelveticaNeueLT Pro 55 Roman"/>
                <a:cs typeface="HelveticaNeueLT Pro 55 Roman"/>
              </a:defRPr>
            </a:lvl3pPr>
            <a:lvl4pPr algn="l">
              <a:defRPr b="0" i="0">
                <a:solidFill>
                  <a:srgbClr val="53585F"/>
                </a:solidFill>
                <a:latin typeface="HelveticaNeueLT Pro 55 Roman"/>
                <a:cs typeface="HelveticaNeueLT Pro 55 Roman"/>
              </a:defRPr>
            </a:lvl4pPr>
            <a:lvl5pPr algn="l">
              <a:defRPr b="0" i="0">
                <a:solidFill>
                  <a:srgbClr val="53585F"/>
                </a:solidFill>
                <a:latin typeface="HelveticaNeueLT Pro 55 Roman"/>
                <a:cs typeface="HelveticaNeueLT Pro 55 Roman"/>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Box 3"/>
          <p:cNvSpPr txBox="1">
            <a:spLocks noGrp="1" noChangeArrowheads="1"/>
          </p:cNvSpPr>
          <p:nvPr>
            <p:ph type="sldNum" sz="quarter" idx="12"/>
          </p:nvPr>
        </p:nvSpPr>
        <p:spPr>
          <a:xfrm>
            <a:off x="14584363" y="9340850"/>
            <a:ext cx="222250" cy="203200"/>
          </a:xfrm>
        </p:spPr>
        <p:txBody>
          <a:bodyPr/>
          <a:lstStyle>
            <a:lvl1pPr>
              <a:defRPr sz="1200">
                <a:latin typeface="Helvetica Neue" charset="0"/>
              </a:defRPr>
            </a:lvl1pPr>
          </a:lstStyle>
          <a:p>
            <a:pPr>
              <a:defRPr/>
            </a:pPr>
            <a:fld id="{8630CED5-8DE5-4563-B0D4-E9E38F488501}" type="slidenum">
              <a:rPr lang="en-US"/>
              <a:pPr>
                <a:defRPr/>
              </a:pPr>
              <a:t>‹#›</a:t>
            </a:fld>
            <a:endParaRPr lang="en-US"/>
          </a:p>
        </p:txBody>
      </p:sp>
    </p:spTree>
    <p:extLst>
      <p:ext uri="{BB962C8B-B14F-4D97-AF65-F5344CB8AC3E}">
        <p14:creationId xmlns:p14="http://schemas.microsoft.com/office/powerpoint/2010/main" val="3672793273"/>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White_Body 2 Column">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i="0" spc="100">
                <a:solidFill>
                  <a:srgbClr val="EF6537"/>
                </a:solidFill>
                <a:latin typeface="Futura LT Pro Medium"/>
                <a:cs typeface="Futura LT Pro Medium"/>
              </a:defRPr>
            </a:lvl1pPr>
          </a:lstStyle>
          <a:p>
            <a:r>
              <a:rPr lang="en-US" dirty="0"/>
              <a:t>Click to edit Master title style</a:t>
            </a:r>
          </a:p>
        </p:txBody>
      </p:sp>
      <p:sp>
        <p:nvSpPr>
          <p:cNvPr id="6" name="Content Placeholder 5"/>
          <p:cNvSpPr>
            <a:spLocks noGrp="1"/>
          </p:cNvSpPr>
          <p:nvPr>
            <p:ph sz="quarter" idx="11"/>
          </p:nvPr>
        </p:nvSpPr>
        <p:spPr>
          <a:xfrm>
            <a:off x="2489200" y="3429000"/>
            <a:ext cx="11277600" cy="5486400"/>
          </a:xfrm>
          <a:prstGeom prst="rect">
            <a:avLst/>
          </a:prstGeom>
        </p:spPr>
        <p:txBody>
          <a:bodyPr vert="horz" numCol="2" spcCol="365760"/>
          <a:lstStyle>
            <a:lvl1pPr algn="l">
              <a:defRPr b="1" i="0">
                <a:solidFill>
                  <a:srgbClr val="53585F"/>
                </a:solidFill>
                <a:latin typeface="HelveticaNeueLT Pro 55 Roman"/>
                <a:cs typeface="HelveticaNeueLT Pro 55 Roman"/>
              </a:defRPr>
            </a:lvl1pPr>
            <a:lvl2pPr marL="0" indent="0" algn="l">
              <a:tabLst/>
              <a:defRPr b="0" i="0">
                <a:solidFill>
                  <a:srgbClr val="53585F"/>
                </a:solidFill>
                <a:latin typeface="HelveticaNeueLT Pro 55 Roman"/>
                <a:cs typeface="HelveticaNeueLT Pro 55 Roman"/>
              </a:defRPr>
            </a:lvl2pPr>
            <a:lvl3pPr marL="0" indent="0" algn="l">
              <a:defRPr b="0" i="0">
                <a:solidFill>
                  <a:srgbClr val="53585F"/>
                </a:solidFill>
                <a:latin typeface="HelveticaNeueLT Pro 55 Roman"/>
                <a:cs typeface="HelveticaNeueLT Pro 55 Roman"/>
              </a:defRPr>
            </a:lvl3pPr>
            <a:lvl4pPr algn="l">
              <a:defRPr b="0" i="0">
                <a:solidFill>
                  <a:srgbClr val="53585F"/>
                </a:solidFill>
                <a:latin typeface="HelveticaNeueLT Pro 55 Roman"/>
                <a:cs typeface="HelveticaNeueLT Pro 55 Roman"/>
              </a:defRPr>
            </a:lvl4pPr>
            <a:lvl5pPr algn="l">
              <a:defRPr b="0" i="0">
                <a:solidFill>
                  <a:srgbClr val="53585F"/>
                </a:solidFill>
                <a:latin typeface="HelveticaNeueLT Pro 55 Roman"/>
                <a:cs typeface="HelveticaNeueLT Pro 55 Roman"/>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Box 3"/>
          <p:cNvSpPr txBox="1">
            <a:spLocks noGrp="1" noChangeArrowheads="1"/>
          </p:cNvSpPr>
          <p:nvPr>
            <p:ph type="sldNum" sz="quarter" idx="12"/>
          </p:nvPr>
        </p:nvSpPr>
        <p:spPr>
          <a:xfrm>
            <a:off x="14584363" y="9340850"/>
            <a:ext cx="222250" cy="203200"/>
          </a:xfrm>
        </p:spPr>
        <p:txBody>
          <a:bodyPr/>
          <a:lstStyle>
            <a:lvl1pPr>
              <a:defRPr sz="1200">
                <a:latin typeface="Helvetica Neue" charset="0"/>
              </a:defRPr>
            </a:lvl1pPr>
          </a:lstStyle>
          <a:p>
            <a:pPr>
              <a:defRPr/>
            </a:pPr>
            <a:fld id="{2EB475C6-251B-4983-AF0F-25B638B39048}" type="slidenum">
              <a:rPr lang="en-US"/>
              <a:pPr>
                <a:defRPr/>
              </a:pPr>
              <a:t>‹#›</a:t>
            </a:fld>
            <a:endParaRPr lang="en-US"/>
          </a:p>
        </p:txBody>
      </p:sp>
    </p:spTree>
    <p:extLst>
      <p:ext uri="{BB962C8B-B14F-4D97-AF65-F5344CB8AC3E}">
        <p14:creationId xmlns:p14="http://schemas.microsoft.com/office/powerpoint/2010/main" val="3760901823"/>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White_Body 3 Column">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i="0" spc="100">
                <a:solidFill>
                  <a:srgbClr val="EF6537"/>
                </a:solidFill>
                <a:latin typeface="Futura LT Pro Medium"/>
                <a:cs typeface="Futura LT Pro Medium"/>
              </a:defRPr>
            </a:lvl1pPr>
          </a:lstStyle>
          <a:p>
            <a:r>
              <a:rPr lang="en-US" dirty="0"/>
              <a:t>Click to edit Master title style</a:t>
            </a:r>
          </a:p>
        </p:txBody>
      </p:sp>
      <p:sp>
        <p:nvSpPr>
          <p:cNvPr id="6" name="Content Placeholder 5"/>
          <p:cNvSpPr>
            <a:spLocks noGrp="1"/>
          </p:cNvSpPr>
          <p:nvPr>
            <p:ph sz="quarter" idx="11"/>
          </p:nvPr>
        </p:nvSpPr>
        <p:spPr>
          <a:xfrm>
            <a:off x="2489200" y="5486400"/>
            <a:ext cx="11277600" cy="3429000"/>
          </a:xfrm>
          <a:prstGeom prst="rect">
            <a:avLst/>
          </a:prstGeom>
        </p:spPr>
        <p:txBody>
          <a:bodyPr vert="horz" numCol="3" spcCol="914400"/>
          <a:lstStyle>
            <a:lvl1pPr algn="l">
              <a:defRPr sz="2000" b="0" i="0">
                <a:solidFill>
                  <a:srgbClr val="53585F"/>
                </a:solidFill>
                <a:latin typeface="HelveticaNeueLT Pro 55 Roman"/>
                <a:cs typeface="HelveticaNeueLT Pro 55 Roman"/>
              </a:defRPr>
            </a:lvl1pPr>
            <a:lvl2pPr marL="0" indent="0" algn="l">
              <a:tabLst/>
              <a:defRPr sz="2000" b="0" i="0">
                <a:solidFill>
                  <a:srgbClr val="53585F"/>
                </a:solidFill>
                <a:latin typeface="HelveticaNeueLT Pro 55 Roman"/>
                <a:cs typeface="HelveticaNeueLT Pro 55 Roman"/>
              </a:defRPr>
            </a:lvl2pPr>
            <a:lvl3pPr marL="0" indent="0" algn="l">
              <a:defRPr sz="2000" b="0" i="0">
                <a:solidFill>
                  <a:srgbClr val="53585F"/>
                </a:solidFill>
                <a:latin typeface="HelveticaNeueLT Pro 55 Roman"/>
                <a:cs typeface="HelveticaNeueLT Pro 55 Roman"/>
              </a:defRPr>
            </a:lvl3pPr>
            <a:lvl4pPr algn="l">
              <a:defRPr sz="2000" b="0" i="0">
                <a:solidFill>
                  <a:srgbClr val="53585F"/>
                </a:solidFill>
                <a:latin typeface="HelveticaNeueLT Pro 55 Roman"/>
                <a:cs typeface="HelveticaNeueLT Pro 55 Roman"/>
              </a:defRPr>
            </a:lvl4pPr>
            <a:lvl5pPr algn="l">
              <a:defRPr sz="2000" b="0" i="0">
                <a:solidFill>
                  <a:srgbClr val="53585F"/>
                </a:solidFill>
                <a:latin typeface="HelveticaNeueLT Pro 55 Roman"/>
                <a:cs typeface="HelveticaNeueLT Pro 55 Roman"/>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13"/>
          </p:nvPr>
        </p:nvSpPr>
        <p:spPr>
          <a:xfrm>
            <a:off x="2413000" y="2819400"/>
            <a:ext cx="11277600" cy="2590800"/>
          </a:xfrm>
          <a:prstGeom prst="rect">
            <a:avLst/>
          </a:prstGeom>
        </p:spPr>
        <p:txBody>
          <a:bodyPr vert="horz"/>
          <a:lstStyle>
            <a:lvl1pPr marL="55563" indent="0" algn="l">
              <a:defRPr sz="4000" b="0" i="0">
                <a:solidFill>
                  <a:srgbClr val="53585F"/>
                </a:solidFill>
                <a:latin typeface="HelveticaNeueLT Pro 55 Roman"/>
                <a:cs typeface="HelveticaNeueLT Pro 55 Roman"/>
              </a:defRPr>
            </a:lvl1pPr>
            <a:lvl2pPr marL="55563" indent="0" algn="l">
              <a:defRPr sz="4000" b="0" i="0">
                <a:solidFill>
                  <a:srgbClr val="53585F"/>
                </a:solidFill>
                <a:latin typeface="HelveticaNeueLT Pro 55 Roman"/>
                <a:cs typeface="HelveticaNeueLT Pro 55 Roman"/>
              </a:defRPr>
            </a:lvl2pPr>
            <a:lvl3pPr marL="55563" indent="0" algn="l">
              <a:defRPr sz="4000" b="0" i="0">
                <a:solidFill>
                  <a:srgbClr val="53585F"/>
                </a:solidFill>
                <a:latin typeface="HelveticaNeueLT Pro 55 Roman"/>
                <a:cs typeface="HelveticaNeueLT Pro 55 Roman"/>
              </a:defRPr>
            </a:lvl3pPr>
            <a:lvl4pPr marL="55563" indent="0" algn="l">
              <a:defRPr sz="4000" b="0" i="0">
                <a:solidFill>
                  <a:srgbClr val="53585F"/>
                </a:solidFill>
                <a:latin typeface="HelveticaNeueLT Pro 55 Roman"/>
                <a:cs typeface="HelveticaNeueLT Pro 55 Roman"/>
              </a:defRPr>
            </a:lvl4pPr>
            <a:lvl5pPr marL="55563" indent="0" algn="l">
              <a:defRPr sz="4000" b="0" i="0">
                <a:solidFill>
                  <a:srgbClr val="53585F"/>
                </a:solidFill>
                <a:latin typeface="HelveticaNeueLT Pro 55 Roman"/>
                <a:cs typeface="HelveticaNeueLT Pro 55 Roman"/>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Box 3"/>
          <p:cNvSpPr txBox="1">
            <a:spLocks noGrp="1" noChangeArrowheads="1"/>
          </p:cNvSpPr>
          <p:nvPr>
            <p:ph type="sldNum" sz="quarter" idx="14"/>
          </p:nvPr>
        </p:nvSpPr>
        <p:spPr>
          <a:xfrm>
            <a:off x="14584363" y="9340850"/>
            <a:ext cx="222250" cy="203200"/>
          </a:xfrm>
        </p:spPr>
        <p:txBody>
          <a:bodyPr/>
          <a:lstStyle>
            <a:lvl1pPr>
              <a:defRPr sz="1200">
                <a:solidFill>
                  <a:srgbClr val="53585F"/>
                </a:solidFill>
                <a:latin typeface="Helvetica Neue" charset="0"/>
              </a:defRPr>
            </a:lvl1pPr>
          </a:lstStyle>
          <a:p>
            <a:pPr>
              <a:defRPr/>
            </a:pPr>
            <a:fld id="{DB03FB10-D6ED-4E5F-946E-625D4BE358ED}" type="slidenum">
              <a:rPr lang="en-US"/>
              <a:pPr>
                <a:defRPr/>
              </a:pPr>
              <a:t>‹#›</a:t>
            </a:fld>
            <a:endParaRPr lang="en-US"/>
          </a:p>
        </p:txBody>
      </p:sp>
    </p:spTree>
    <p:extLst>
      <p:ext uri="{BB962C8B-B14F-4D97-AF65-F5344CB8AC3E}">
        <p14:creationId xmlns:p14="http://schemas.microsoft.com/office/powerpoint/2010/main" val="2439988269"/>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1282010"/>
          </a:xfrm>
        </p:spPr>
        <p:txBody>
          <a:bodyPr anchor="b"/>
          <a:lstStyle>
            <a:lvl1pPr algn="l">
              <a:defRPr sz="3000" b="0" i="0" spc="100">
                <a:solidFill>
                  <a:srgbClr val="EF6537"/>
                </a:solidFill>
                <a:latin typeface="Futura LT Pro Medium"/>
                <a:cs typeface="Futura LT Pro Medium"/>
              </a:defRPr>
            </a:lvl1pPr>
          </a:lstStyle>
          <a:p>
            <a:r>
              <a:rPr lang="en-US" dirty="0"/>
              <a:t>Click to edit Master title style</a:t>
            </a:r>
          </a:p>
        </p:txBody>
      </p:sp>
      <p:sp>
        <p:nvSpPr>
          <p:cNvPr id="3"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D87C5F5C-7E5A-4979-94A4-2984AD7621B3}" type="slidenum">
              <a:rPr lang="en-US"/>
              <a:pPr>
                <a:defRPr/>
              </a:pPr>
              <a:t>‹#›</a:t>
            </a:fld>
            <a:endParaRPr lang="en-US"/>
          </a:p>
        </p:txBody>
      </p:sp>
    </p:spTree>
    <p:extLst>
      <p:ext uri="{BB962C8B-B14F-4D97-AF65-F5344CB8AC3E}">
        <p14:creationId xmlns:p14="http://schemas.microsoft.com/office/powerpoint/2010/main" val="3544365600"/>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AD4779FA-AE9D-45AA-AE9C-5DC8FC4FDF3C}" type="slidenum">
              <a:rPr lang="en-US"/>
              <a:pPr>
                <a:defRPr/>
              </a:pPr>
              <a:t>‹#›</a:t>
            </a:fld>
            <a:endParaRPr lang="en-US"/>
          </a:p>
        </p:txBody>
      </p:sp>
    </p:spTree>
    <p:extLst>
      <p:ext uri="{BB962C8B-B14F-4D97-AF65-F5344CB8AC3E}">
        <p14:creationId xmlns:p14="http://schemas.microsoft.com/office/powerpoint/2010/main" val="2402756300"/>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White_1 Line">
    <p:spTree>
      <p:nvGrpSpPr>
        <p:cNvPr id="1" name=""/>
        <p:cNvGrpSpPr/>
        <p:nvPr/>
      </p:nvGrpSpPr>
      <p:grpSpPr>
        <a:xfrm>
          <a:off x="0" y="0"/>
          <a:ext cx="0" cy="0"/>
          <a:chOff x="0" y="0"/>
          <a:chExt cx="0" cy="0"/>
        </a:xfrm>
      </p:grpSpPr>
      <p:sp>
        <p:nvSpPr>
          <p:cNvPr id="2" name="Title 1"/>
          <p:cNvSpPr>
            <a:spLocks noGrp="1"/>
          </p:cNvSpPr>
          <p:nvPr>
            <p:ph type="ctrTitle"/>
          </p:nvPr>
        </p:nvSpPr>
        <p:spPr>
          <a:xfrm>
            <a:off x="2565400" y="1752600"/>
            <a:ext cx="11049000" cy="6324599"/>
          </a:xfrm>
        </p:spPr>
        <p:txBody>
          <a:bodyPr/>
          <a:lstStyle>
            <a:lvl1pPr>
              <a:defRPr sz="3749" spc="93">
                <a:latin typeface="Futura LT Pro Medium"/>
                <a:cs typeface="Futura LT Pro Medium"/>
              </a:defRPr>
            </a:lvl1pPr>
          </a:lstStyle>
          <a:p>
            <a:r>
              <a:rPr lang="en-US" dirty="0"/>
              <a:t>Click to edit Master title style</a:t>
            </a:r>
          </a:p>
        </p:txBody>
      </p:sp>
      <p:sp>
        <p:nvSpPr>
          <p:cNvPr id="3" name="Text Box 3"/>
          <p:cNvSpPr txBox="1">
            <a:spLocks noGrp="1" noChangeArrowheads="1"/>
          </p:cNvSpPr>
          <p:nvPr>
            <p:ph type="sldNum" sz="quarter" idx="10"/>
          </p:nvPr>
        </p:nvSpPr>
        <p:spPr>
          <a:xfrm>
            <a:off x="14584363" y="9340850"/>
            <a:ext cx="222251" cy="203200"/>
          </a:xfrm>
        </p:spPr>
        <p:txBody>
          <a:bodyPr/>
          <a:lstStyle>
            <a:lvl1pPr>
              <a:defRPr sz="1125">
                <a:latin typeface="Helvetica Neue" charset="0"/>
              </a:defRPr>
            </a:lvl1pPr>
          </a:lstStyle>
          <a:p>
            <a:pPr>
              <a:defRPr/>
            </a:pPr>
            <a:fld id="{CEC12917-B32A-418A-839C-B64790A12A69}" type="slidenum">
              <a:rPr lang="en-US"/>
              <a:pPr>
                <a:defRPr/>
              </a:pPr>
              <a:t>‹#›</a:t>
            </a:fld>
            <a:endParaRPr lang="en-US"/>
          </a:p>
        </p:txBody>
      </p:sp>
    </p:spTree>
    <p:extLst>
      <p:ext uri="{BB962C8B-B14F-4D97-AF65-F5344CB8AC3E}">
        <p14:creationId xmlns:p14="http://schemas.microsoft.com/office/powerpoint/2010/main" val="499384831"/>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Section Breaker_A">
    <p:spTree>
      <p:nvGrpSpPr>
        <p:cNvPr id="1" name=""/>
        <p:cNvGrpSpPr/>
        <p:nvPr/>
      </p:nvGrpSpPr>
      <p:grpSpPr>
        <a:xfrm>
          <a:off x="0" y="0"/>
          <a:ext cx="0" cy="0"/>
          <a:chOff x="0" y="0"/>
          <a:chExt cx="0" cy="0"/>
        </a:xfrm>
      </p:grpSpPr>
      <p:pic>
        <p:nvPicPr>
          <p:cNvPr id="3" name="Picture 4" descr="pic 1_reduced.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54051"/>
            <a:ext cx="16256000" cy="8347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0" y="666750"/>
            <a:ext cx="16281400" cy="8324850"/>
          </a:xfrm>
          <a:prstGeom prst="rect">
            <a:avLst/>
          </a:prstGeom>
          <a:solidFill>
            <a:schemeClr val="tx1">
              <a:alpha val="13000"/>
            </a:schemeClr>
          </a:solidFill>
          <a:ln w="12700">
            <a:miter lim="400000"/>
          </a:ln>
        </p:spPr>
        <p:txBody>
          <a:bodyPr lIns="42861" rIns="42861" anchor="ctr"/>
          <a:lstStyle/>
          <a:p>
            <a:pPr algn="ctr" defTabSz="547654" eaLnBrk="1" fontAlgn="auto" hangingPunct="1">
              <a:spcBef>
                <a:spcPts val="0"/>
              </a:spcBef>
              <a:spcAft>
                <a:spcPts val="0"/>
              </a:spcAft>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3749">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599"/>
          </a:xfrm>
        </p:spPr>
        <p:txBody>
          <a:bodyPr/>
          <a:lstStyle>
            <a:lvl1pPr>
              <a:defRPr sz="4500" spc="93">
                <a:solidFill>
                  <a:schemeClr val="bg1"/>
                </a:solidFill>
                <a:latin typeface="Futura LT Pro Medium"/>
                <a:cs typeface="Futura LT Pro Medium"/>
              </a:defRPr>
            </a:lvl1pPr>
          </a:lstStyle>
          <a:p>
            <a:r>
              <a:rPr lang="en-US" dirty="0"/>
              <a:t>Click to edit Master title style</a:t>
            </a:r>
          </a:p>
        </p:txBody>
      </p:sp>
      <p:sp>
        <p:nvSpPr>
          <p:cNvPr id="5" name="Text Box 3"/>
          <p:cNvSpPr txBox="1">
            <a:spLocks noGrp="1" noChangeArrowheads="1"/>
          </p:cNvSpPr>
          <p:nvPr>
            <p:ph type="sldNum" sz="quarter" idx="10"/>
          </p:nvPr>
        </p:nvSpPr>
        <p:spPr>
          <a:xfrm>
            <a:off x="14584363" y="9340850"/>
            <a:ext cx="222251" cy="203200"/>
          </a:xfrm>
        </p:spPr>
        <p:txBody>
          <a:bodyPr/>
          <a:lstStyle>
            <a:lvl1pPr>
              <a:defRPr sz="1125">
                <a:latin typeface="Helvetica Neue" charset="0"/>
              </a:defRPr>
            </a:lvl1pPr>
          </a:lstStyle>
          <a:p>
            <a:pPr>
              <a:defRPr/>
            </a:pPr>
            <a:fld id="{5D764FEF-85F9-44E6-9ED3-BB6E4E1DEA6A}" type="slidenum">
              <a:rPr lang="en-US"/>
              <a:pPr>
                <a:defRPr/>
              </a:pPr>
              <a:t>‹#›</a:t>
            </a:fld>
            <a:endParaRPr lang="en-US"/>
          </a:p>
        </p:txBody>
      </p:sp>
    </p:spTree>
    <p:extLst>
      <p:ext uri="{BB962C8B-B14F-4D97-AF65-F5344CB8AC3E}">
        <p14:creationId xmlns:p14="http://schemas.microsoft.com/office/powerpoint/2010/main" val="3698483323"/>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2_Section Breaker_A">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400" y="609600"/>
            <a:ext cx="16306800"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0" y="609600"/>
            <a:ext cx="16281400" cy="8382000"/>
          </a:xfrm>
          <a:prstGeom prst="rect">
            <a:avLst/>
          </a:prstGeom>
          <a:solidFill>
            <a:schemeClr val="tx1">
              <a:alpha val="13000"/>
            </a:schemeClr>
          </a:solidFill>
          <a:ln w="12700">
            <a:miter lim="400000"/>
          </a:ln>
        </p:spPr>
        <p:txBody>
          <a:bodyPr lIns="42861" rIns="42861" anchor="ctr"/>
          <a:lstStyle/>
          <a:p>
            <a:pPr algn="ctr" defTabSz="547654" eaLnBrk="1" fontAlgn="auto" hangingPunct="1">
              <a:spcBef>
                <a:spcPts val="0"/>
              </a:spcBef>
              <a:spcAft>
                <a:spcPts val="0"/>
              </a:spcAft>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3749">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599"/>
          </a:xfrm>
        </p:spPr>
        <p:txBody>
          <a:bodyPr/>
          <a:lstStyle>
            <a:lvl1pPr>
              <a:defRPr sz="4500" spc="93">
                <a:solidFill>
                  <a:schemeClr val="bg1"/>
                </a:solidFill>
                <a:latin typeface="Futura LT Pro Medium"/>
                <a:cs typeface="Futura LT Pro Medium"/>
              </a:defRPr>
            </a:lvl1pPr>
          </a:lstStyle>
          <a:p>
            <a:r>
              <a:rPr lang="en-US" dirty="0"/>
              <a:t>Click to edit Master title style</a:t>
            </a:r>
          </a:p>
        </p:txBody>
      </p:sp>
      <p:sp>
        <p:nvSpPr>
          <p:cNvPr id="5" name="Text Box 3"/>
          <p:cNvSpPr txBox="1">
            <a:spLocks noGrp="1" noChangeArrowheads="1"/>
          </p:cNvSpPr>
          <p:nvPr>
            <p:ph type="sldNum" sz="quarter" idx="10"/>
          </p:nvPr>
        </p:nvSpPr>
        <p:spPr>
          <a:xfrm>
            <a:off x="14584363" y="9340850"/>
            <a:ext cx="222251" cy="203200"/>
          </a:xfrm>
        </p:spPr>
        <p:txBody>
          <a:bodyPr/>
          <a:lstStyle>
            <a:lvl1pPr>
              <a:defRPr sz="1125">
                <a:latin typeface="Helvetica Neue" charset="0"/>
              </a:defRPr>
            </a:lvl1pPr>
          </a:lstStyle>
          <a:p>
            <a:pPr>
              <a:defRPr/>
            </a:pPr>
            <a:fld id="{73BB2602-C74F-4A57-A39F-C9A5622A82FE}" type="slidenum">
              <a:rPr lang="en-US"/>
              <a:pPr>
                <a:defRPr/>
              </a:pPr>
              <a:t>‹#›</a:t>
            </a:fld>
            <a:endParaRPr lang="en-US"/>
          </a:p>
        </p:txBody>
      </p:sp>
    </p:spTree>
    <p:extLst>
      <p:ext uri="{BB962C8B-B14F-4D97-AF65-F5344CB8AC3E}">
        <p14:creationId xmlns:p14="http://schemas.microsoft.com/office/powerpoint/2010/main" val="3333648098"/>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ue_Body 2 Column">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spc="100">
                <a:solidFill>
                  <a:srgbClr val="EF6537"/>
                </a:solidFill>
                <a:latin typeface="Futura LT Pro Medium"/>
                <a:cs typeface="Futura LT Pro Medium"/>
              </a:defRPr>
            </a:lvl1pPr>
          </a:lstStyle>
          <a:p>
            <a:r>
              <a:rPr lang="en-US" dirty="0"/>
              <a:t>Click to edit Master title style</a:t>
            </a:r>
          </a:p>
        </p:txBody>
      </p:sp>
      <p:sp>
        <p:nvSpPr>
          <p:cNvPr id="6" name="Content Placeholder 5"/>
          <p:cNvSpPr>
            <a:spLocks noGrp="1"/>
          </p:cNvSpPr>
          <p:nvPr>
            <p:ph sz="quarter" idx="11"/>
          </p:nvPr>
        </p:nvSpPr>
        <p:spPr>
          <a:xfrm>
            <a:off x="2489200" y="3429000"/>
            <a:ext cx="11277600" cy="5486400"/>
          </a:xfrm>
          <a:prstGeom prst="rect">
            <a:avLst/>
          </a:prstGeom>
        </p:spPr>
        <p:txBody>
          <a:bodyPr vert="horz" numCol="2" spcCol="365760"/>
          <a:lstStyle>
            <a:lvl1pPr algn="l">
              <a:defRPr b="1" i="0">
                <a:latin typeface="HelveticaNeueLT Pro 55 Roman"/>
                <a:cs typeface="HelveticaNeueLT Pro 55 Roman"/>
              </a:defRPr>
            </a:lvl1pPr>
            <a:lvl2pPr marL="0" indent="0" algn="l">
              <a:tabLst/>
              <a:defRPr b="0" i="0">
                <a:latin typeface="HelveticaNeueLT Pro 55 Roman"/>
                <a:cs typeface="HelveticaNeueLT Pro 55 Roman"/>
              </a:defRPr>
            </a:lvl2pPr>
            <a:lvl3pPr marL="0" indent="0" algn="l">
              <a:defRPr b="0" i="0">
                <a:latin typeface="HelveticaNeueLT Pro 55 Roman"/>
                <a:cs typeface="HelveticaNeueLT Pro 55 Roman"/>
              </a:defRPr>
            </a:lvl3pPr>
            <a:lvl4pPr algn="l">
              <a:defRPr b="0" i="0">
                <a:latin typeface="HelveticaNeueLT Pro 55 Roman"/>
                <a:cs typeface="HelveticaNeueLT Pro 55 Roman"/>
              </a:defRPr>
            </a:lvl4pPr>
            <a:lvl5pPr algn="l">
              <a:defRPr b="0" i="0">
                <a:latin typeface="HelveticaNeueLT Pro 55 Roman"/>
                <a:cs typeface="HelveticaNeueLT Pro 55 Roman"/>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Box 3"/>
          <p:cNvSpPr txBox="1">
            <a:spLocks noGrp="1" noChangeArrowheads="1"/>
          </p:cNvSpPr>
          <p:nvPr>
            <p:ph type="sldNum" sz="quarter" idx="12"/>
          </p:nvPr>
        </p:nvSpPr>
        <p:spPr>
          <a:xfrm>
            <a:off x="14584363" y="9340850"/>
            <a:ext cx="222250" cy="203200"/>
          </a:xfrm>
        </p:spPr>
        <p:txBody>
          <a:bodyPr/>
          <a:lstStyle>
            <a:lvl1pPr>
              <a:defRPr sz="1200">
                <a:latin typeface="Helvetica Neue" charset="0"/>
              </a:defRPr>
            </a:lvl1pPr>
          </a:lstStyle>
          <a:p>
            <a:pPr>
              <a:defRPr/>
            </a:pPr>
            <a:fld id="{489416FC-6D81-4175-80DD-23054D19F95D}" type="slidenum">
              <a:rPr lang="en-US"/>
              <a:pPr>
                <a:defRPr/>
              </a:pPr>
              <a:t>‹#›</a:t>
            </a:fld>
            <a:endParaRPr lang="en-US"/>
          </a:p>
        </p:txBody>
      </p:sp>
    </p:spTree>
    <p:extLst>
      <p:ext uri="{BB962C8B-B14F-4D97-AF65-F5344CB8AC3E}">
        <p14:creationId xmlns:p14="http://schemas.microsoft.com/office/powerpoint/2010/main" val="3484069213"/>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3_Section Breaker_A">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400" y="609600"/>
            <a:ext cx="16306800"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25400" y="609600"/>
            <a:ext cx="16281400" cy="8382000"/>
          </a:xfrm>
          <a:prstGeom prst="rect">
            <a:avLst/>
          </a:prstGeom>
          <a:solidFill>
            <a:schemeClr val="tx1">
              <a:alpha val="13000"/>
            </a:schemeClr>
          </a:solidFill>
          <a:ln w="12700">
            <a:miter lim="400000"/>
          </a:ln>
        </p:spPr>
        <p:txBody>
          <a:bodyPr lIns="42861" rIns="42861" anchor="ctr"/>
          <a:lstStyle/>
          <a:p>
            <a:pPr algn="ctr" defTabSz="547654" eaLnBrk="1" fontAlgn="auto" hangingPunct="1">
              <a:spcBef>
                <a:spcPts val="0"/>
              </a:spcBef>
              <a:spcAft>
                <a:spcPts val="0"/>
              </a:spcAft>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3749">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599"/>
          </a:xfrm>
        </p:spPr>
        <p:txBody>
          <a:bodyPr/>
          <a:lstStyle>
            <a:lvl1pPr>
              <a:defRPr sz="4500" spc="93">
                <a:solidFill>
                  <a:schemeClr val="bg1"/>
                </a:solidFill>
                <a:latin typeface="Futura LT Pro Medium"/>
                <a:cs typeface="Futura LT Pro Medium"/>
              </a:defRPr>
            </a:lvl1pPr>
          </a:lstStyle>
          <a:p>
            <a:r>
              <a:rPr lang="en-US" dirty="0"/>
              <a:t>Click to edit Master title style</a:t>
            </a:r>
          </a:p>
        </p:txBody>
      </p:sp>
      <p:sp>
        <p:nvSpPr>
          <p:cNvPr id="5" name="Text Box 3"/>
          <p:cNvSpPr txBox="1">
            <a:spLocks noGrp="1" noChangeArrowheads="1"/>
          </p:cNvSpPr>
          <p:nvPr>
            <p:ph type="sldNum" sz="quarter" idx="10"/>
          </p:nvPr>
        </p:nvSpPr>
        <p:spPr>
          <a:xfrm>
            <a:off x="14584363" y="9340850"/>
            <a:ext cx="222251" cy="203200"/>
          </a:xfrm>
        </p:spPr>
        <p:txBody>
          <a:bodyPr/>
          <a:lstStyle>
            <a:lvl1pPr>
              <a:defRPr sz="1125">
                <a:latin typeface="Helvetica Neue" charset="0"/>
              </a:defRPr>
            </a:lvl1pPr>
          </a:lstStyle>
          <a:p>
            <a:pPr>
              <a:defRPr/>
            </a:pPr>
            <a:fld id="{8DC1FD7F-945A-4E49-B431-BA114203524A}" type="slidenum">
              <a:rPr lang="en-US"/>
              <a:pPr>
                <a:defRPr/>
              </a:pPr>
              <a:t>‹#›</a:t>
            </a:fld>
            <a:endParaRPr lang="en-US"/>
          </a:p>
        </p:txBody>
      </p:sp>
    </p:spTree>
    <p:extLst>
      <p:ext uri="{BB962C8B-B14F-4D97-AF65-F5344CB8AC3E}">
        <p14:creationId xmlns:p14="http://schemas.microsoft.com/office/powerpoint/2010/main" val="1679926503"/>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1_Section Breaker_A">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400" y="685800"/>
            <a:ext cx="16306800" cy="8305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25400" y="676275"/>
            <a:ext cx="16281400" cy="8324850"/>
          </a:xfrm>
          <a:prstGeom prst="rect">
            <a:avLst/>
          </a:prstGeom>
          <a:solidFill>
            <a:schemeClr val="tx1">
              <a:alpha val="13000"/>
            </a:schemeClr>
          </a:solidFill>
          <a:ln w="12700">
            <a:miter lim="400000"/>
          </a:ln>
        </p:spPr>
        <p:txBody>
          <a:bodyPr lIns="42861" rIns="42861" anchor="ctr"/>
          <a:lstStyle/>
          <a:p>
            <a:pPr algn="ctr" defTabSz="547654" eaLnBrk="1" fontAlgn="auto" hangingPunct="1">
              <a:spcBef>
                <a:spcPts val="0"/>
              </a:spcBef>
              <a:spcAft>
                <a:spcPts val="0"/>
              </a:spcAft>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3749">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599"/>
          </a:xfrm>
        </p:spPr>
        <p:txBody>
          <a:bodyPr/>
          <a:lstStyle>
            <a:lvl1pPr>
              <a:defRPr sz="4500" spc="93">
                <a:solidFill>
                  <a:schemeClr val="bg1"/>
                </a:solidFill>
                <a:latin typeface="Futura LT Pro Medium"/>
                <a:cs typeface="Futura LT Pro Medium"/>
              </a:defRPr>
            </a:lvl1pPr>
          </a:lstStyle>
          <a:p>
            <a:r>
              <a:rPr lang="en-US" dirty="0"/>
              <a:t>Click to edit Master title style</a:t>
            </a:r>
          </a:p>
        </p:txBody>
      </p:sp>
      <p:sp>
        <p:nvSpPr>
          <p:cNvPr id="5" name="Text Box 3"/>
          <p:cNvSpPr txBox="1">
            <a:spLocks noGrp="1" noChangeArrowheads="1"/>
          </p:cNvSpPr>
          <p:nvPr>
            <p:ph type="sldNum" sz="quarter" idx="10"/>
          </p:nvPr>
        </p:nvSpPr>
        <p:spPr>
          <a:xfrm>
            <a:off x="14584363" y="9340850"/>
            <a:ext cx="222251" cy="203200"/>
          </a:xfrm>
        </p:spPr>
        <p:txBody>
          <a:bodyPr/>
          <a:lstStyle>
            <a:lvl1pPr>
              <a:defRPr sz="1125">
                <a:latin typeface="Helvetica Neue" charset="0"/>
              </a:defRPr>
            </a:lvl1pPr>
          </a:lstStyle>
          <a:p>
            <a:pPr>
              <a:defRPr/>
            </a:pPr>
            <a:fld id="{BECBEAA6-A01B-44D4-BE24-C15B4C651A8E}" type="slidenum">
              <a:rPr lang="en-US"/>
              <a:pPr>
                <a:defRPr/>
              </a:pPr>
              <a:t>‹#›</a:t>
            </a:fld>
            <a:endParaRPr lang="en-US"/>
          </a:p>
        </p:txBody>
      </p:sp>
    </p:spTree>
    <p:extLst>
      <p:ext uri="{BB962C8B-B14F-4D97-AF65-F5344CB8AC3E}">
        <p14:creationId xmlns:p14="http://schemas.microsoft.com/office/powerpoint/2010/main" val="2181518263"/>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4_Section Breaker_A">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400" y="609600"/>
            <a:ext cx="16306800"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1588" y="609600"/>
            <a:ext cx="16281400" cy="8382000"/>
          </a:xfrm>
          <a:prstGeom prst="rect">
            <a:avLst/>
          </a:prstGeom>
          <a:solidFill>
            <a:schemeClr val="tx1">
              <a:alpha val="13000"/>
            </a:schemeClr>
          </a:solidFill>
          <a:ln w="12700">
            <a:miter lim="400000"/>
          </a:ln>
        </p:spPr>
        <p:txBody>
          <a:bodyPr lIns="42861" rIns="42861" anchor="ctr"/>
          <a:lstStyle/>
          <a:p>
            <a:pPr algn="ctr" defTabSz="547654" eaLnBrk="1" fontAlgn="auto" hangingPunct="1">
              <a:spcBef>
                <a:spcPts val="0"/>
              </a:spcBef>
              <a:spcAft>
                <a:spcPts val="0"/>
              </a:spcAft>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3749">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599"/>
          </a:xfrm>
        </p:spPr>
        <p:txBody>
          <a:bodyPr/>
          <a:lstStyle>
            <a:lvl1pPr>
              <a:defRPr sz="4500" spc="93">
                <a:solidFill>
                  <a:schemeClr val="bg1"/>
                </a:solidFill>
                <a:latin typeface="Futura LT Pro Medium"/>
                <a:cs typeface="Futura LT Pro Medium"/>
              </a:defRPr>
            </a:lvl1pPr>
          </a:lstStyle>
          <a:p>
            <a:r>
              <a:rPr lang="en-US" dirty="0"/>
              <a:t>Click to edit Master title style</a:t>
            </a:r>
          </a:p>
        </p:txBody>
      </p:sp>
      <p:sp>
        <p:nvSpPr>
          <p:cNvPr id="5" name="Text Box 3"/>
          <p:cNvSpPr txBox="1">
            <a:spLocks noGrp="1" noChangeArrowheads="1"/>
          </p:cNvSpPr>
          <p:nvPr>
            <p:ph type="sldNum" sz="quarter" idx="10"/>
          </p:nvPr>
        </p:nvSpPr>
        <p:spPr>
          <a:xfrm>
            <a:off x="14584363" y="9340850"/>
            <a:ext cx="222251" cy="203200"/>
          </a:xfrm>
        </p:spPr>
        <p:txBody>
          <a:bodyPr/>
          <a:lstStyle>
            <a:lvl1pPr>
              <a:defRPr sz="1125">
                <a:latin typeface="Helvetica Neue" charset="0"/>
              </a:defRPr>
            </a:lvl1pPr>
          </a:lstStyle>
          <a:p>
            <a:pPr>
              <a:defRPr/>
            </a:pPr>
            <a:fld id="{7723EB97-67DB-4613-8DB9-7242D6BC2274}" type="slidenum">
              <a:rPr lang="en-US"/>
              <a:pPr>
                <a:defRPr/>
              </a:pPr>
              <a:t>‹#›</a:t>
            </a:fld>
            <a:endParaRPr lang="en-US"/>
          </a:p>
        </p:txBody>
      </p:sp>
    </p:spTree>
    <p:extLst>
      <p:ext uri="{BB962C8B-B14F-4D97-AF65-F5344CB8AC3E}">
        <p14:creationId xmlns:p14="http://schemas.microsoft.com/office/powerpoint/2010/main" val="1952500598"/>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5_Section Breaker_A">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09600"/>
            <a:ext cx="16256000" cy="83708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12700" y="603250"/>
            <a:ext cx="16281400" cy="8382000"/>
          </a:xfrm>
          <a:prstGeom prst="rect">
            <a:avLst/>
          </a:prstGeom>
          <a:solidFill>
            <a:schemeClr val="tx1">
              <a:alpha val="13000"/>
            </a:schemeClr>
          </a:solidFill>
          <a:ln w="12700">
            <a:miter lim="400000"/>
          </a:ln>
        </p:spPr>
        <p:txBody>
          <a:bodyPr lIns="42861" rIns="42861" anchor="ctr"/>
          <a:lstStyle/>
          <a:p>
            <a:pPr algn="ctr" defTabSz="547654" eaLnBrk="1" fontAlgn="auto" hangingPunct="1">
              <a:spcBef>
                <a:spcPts val="0"/>
              </a:spcBef>
              <a:spcAft>
                <a:spcPts val="0"/>
              </a:spcAft>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3749">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599"/>
          </a:xfrm>
        </p:spPr>
        <p:txBody>
          <a:bodyPr/>
          <a:lstStyle>
            <a:lvl1pPr>
              <a:defRPr sz="4500" spc="93">
                <a:solidFill>
                  <a:schemeClr val="bg1"/>
                </a:solidFill>
                <a:latin typeface="Futura LT Pro Medium"/>
                <a:cs typeface="Futura LT Pro Medium"/>
              </a:defRPr>
            </a:lvl1pPr>
          </a:lstStyle>
          <a:p>
            <a:r>
              <a:rPr lang="en-US" dirty="0"/>
              <a:t>Click to edit Master title style</a:t>
            </a:r>
          </a:p>
        </p:txBody>
      </p:sp>
      <p:sp>
        <p:nvSpPr>
          <p:cNvPr id="5" name="Text Box 3"/>
          <p:cNvSpPr txBox="1">
            <a:spLocks noGrp="1" noChangeArrowheads="1"/>
          </p:cNvSpPr>
          <p:nvPr>
            <p:ph type="sldNum" sz="quarter" idx="10"/>
          </p:nvPr>
        </p:nvSpPr>
        <p:spPr>
          <a:xfrm>
            <a:off x="14584363" y="9340850"/>
            <a:ext cx="222251" cy="203200"/>
          </a:xfrm>
        </p:spPr>
        <p:txBody>
          <a:bodyPr/>
          <a:lstStyle>
            <a:lvl1pPr>
              <a:defRPr sz="1125">
                <a:latin typeface="Helvetica Neue" charset="0"/>
              </a:defRPr>
            </a:lvl1pPr>
          </a:lstStyle>
          <a:p>
            <a:pPr>
              <a:defRPr/>
            </a:pPr>
            <a:fld id="{7CA9E066-4CC0-4764-878E-10704A96EE8B}" type="slidenum">
              <a:rPr lang="en-US"/>
              <a:pPr>
                <a:defRPr/>
              </a:pPr>
              <a:t>‹#›</a:t>
            </a:fld>
            <a:endParaRPr lang="en-US"/>
          </a:p>
        </p:txBody>
      </p:sp>
    </p:spTree>
    <p:extLst>
      <p:ext uri="{BB962C8B-B14F-4D97-AF65-F5344CB8AC3E}">
        <p14:creationId xmlns:p14="http://schemas.microsoft.com/office/powerpoint/2010/main" val="3266921659"/>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6_Section Breaker_A">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09600"/>
            <a:ext cx="16281400"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0" y="619125"/>
            <a:ext cx="16281400" cy="8382000"/>
          </a:xfrm>
          <a:prstGeom prst="rect">
            <a:avLst/>
          </a:prstGeom>
          <a:solidFill>
            <a:schemeClr val="tx1">
              <a:alpha val="13000"/>
            </a:schemeClr>
          </a:solidFill>
          <a:ln w="12700">
            <a:miter lim="400000"/>
          </a:ln>
        </p:spPr>
        <p:txBody>
          <a:bodyPr lIns="42861" rIns="42861" anchor="ctr"/>
          <a:lstStyle/>
          <a:p>
            <a:pPr algn="ctr" defTabSz="547654" eaLnBrk="1" fontAlgn="auto" hangingPunct="1">
              <a:spcBef>
                <a:spcPts val="0"/>
              </a:spcBef>
              <a:spcAft>
                <a:spcPts val="0"/>
              </a:spcAft>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3749">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599"/>
          </a:xfrm>
        </p:spPr>
        <p:txBody>
          <a:bodyPr/>
          <a:lstStyle>
            <a:lvl1pPr>
              <a:defRPr sz="4500" spc="93">
                <a:solidFill>
                  <a:schemeClr val="bg1"/>
                </a:solidFill>
                <a:latin typeface="Futura LT Pro Medium"/>
                <a:cs typeface="Futura LT Pro Medium"/>
              </a:defRPr>
            </a:lvl1pPr>
          </a:lstStyle>
          <a:p>
            <a:r>
              <a:rPr lang="en-US" dirty="0"/>
              <a:t>Click to edit Master title style</a:t>
            </a:r>
          </a:p>
        </p:txBody>
      </p:sp>
      <p:sp>
        <p:nvSpPr>
          <p:cNvPr id="5" name="Text Box 3"/>
          <p:cNvSpPr txBox="1">
            <a:spLocks noGrp="1" noChangeArrowheads="1"/>
          </p:cNvSpPr>
          <p:nvPr>
            <p:ph type="sldNum" sz="quarter" idx="10"/>
          </p:nvPr>
        </p:nvSpPr>
        <p:spPr>
          <a:xfrm>
            <a:off x="14584363" y="9340850"/>
            <a:ext cx="222251" cy="203200"/>
          </a:xfrm>
        </p:spPr>
        <p:txBody>
          <a:bodyPr/>
          <a:lstStyle>
            <a:lvl1pPr>
              <a:defRPr sz="1125">
                <a:latin typeface="Helvetica Neue" charset="0"/>
              </a:defRPr>
            </a:lvl1pPr>
          </a:lstStyle>
          <a:p>
            <a:pPr>
              <a:defRPr/>
            </a:pPr>
            <a:fld id="{40CF4742-63E6-41A8-A22C-5A4D1984CC5E}" type="slidenum">
              <a:rPr lang="en-US"/>
              <a:pPr>
                <a:defRPr/>
              </a:pPr>
              <a:t>‹#›</a:t>
            </a:fld>
            <a:endParaRPr lang="en-US"/>
          </a:p>
        </p:txBody>
      </p:sp>
    </p:spTree>
    <p:extLst>
      <p:ext uri="{BB962C8B-B14F-4D97-AF65-F5344CB8AC3E}">
        <p14:creationId xmlns:p14="http://schemas.microsoft.com/office/powerpoint/2010/main" val="433334363"/>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7_Section Breaker_A">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400" y="609600"/>
            <a:ext cx="16281400"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25400" y="609600"/>
            <a:ext cx="16281400" cy="8382000"/>
          </a:xfrm>
          <a:prstGeom prst="rect">
            <a:avLst/>
          </a:prstGeom>
          <a:solidFill>
            <a:schemeClr val="tx1">
              <a:alpha val="13000"/>
            </a:schemeClr>
          </a:solidFill>
          <a:ln w="12700">
            <a:miter lim="400000"/>
          </a:ln>
        </p:spPr>
        <p:txBody>
          <a:bodyPr lIns="42861" rIns="42861" anchor="ctr"/>
          <a:lstStyle/>
          <a:p>
            <a:pPr algn="ctr" defTabSz="547654" eaLnBrk="1" fontAlgn="auto" hangingPunct="1">
              <a:spcBef>
                <a:spcPts val="0"/>
              </a:spcBef>
              <a:spcAft>
                <a:spcPts val="0"/>
              </a:spcAft>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3749">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599"/>
          </a:xfrm>
        </p:spPr>
        <p:txBody>
          <a:bodyPr/>
          <a:lstStyle>
            <a:lvl1pPr>
              <a:defRPr sz="4500" spc="93">
                <a:solidFill>
                  <a:schemeClr val="bg1"/>
                </a:solidFill>
                <a:latin typeface="Futura LT Pro Medium"/>
                <a:cs typeface="Futura LT Pro Medium"/>
              </a:defRPr>
            </a:lvl1pPr>
          </a:lstStyle>
          <a:p>
            <a:r>
              <a:rPr lang="en-US" dirty="0"/>
              <a:t>Click to edit Master title style</a:t>
            </a:r>
          </a:p>
        </p:txBody>
      </p:sp>
      <p:sp>
        <p:nvSpPr>
          <p:cNvPr id="5" name="Text Box 3"/>
          <p:cNvSpPr txBox="1">
            <a:spLocks noGrp="1" noChangeArrowheads="1"/>
          </p:cNvSpPr>
          <p:nvPr>
            <p:ph type="sldNum" sz="quarter" idx="10"/>
          </p:nvPr>
        </p:nvSpPr>
        <p:spPr>
          <a:xfrm>
            <a:off x="14584363" y="9340850"/>
            <a:ext cx="222251" cy="203200"/>
          </a:xfrm>
        </p:spPr>
        <p:txBody>
          <a:bodyPr/>
          <a:lstStyle>
            <a:lvl1pPr>
              <a:defRPr sz="1125">
                <a:latin typeface="Helvetica Neue" charset="0"/>
              </a:defRPr>
            </a:lvl1pPr>
          </a:lstStyle>
          <a:p>
            <a:pPr>
              <a:defRPr/>
            </a:pPr>
            <a:fld id="{C2AB9243-6364-4772-86EA-2473ACCCD106}" type="slidenum">
              <a:rPr lang="en-US"/>
              <a:pPr>
                <a:defRPr/>
              </a:pPr>
              <a:t>‹#›</a:t>
            </a:fld>
            <a:endParaRPr lang="en-US"/>
          </a:p>
        </p:txBody>
      </p:sp>
    </p:spTree>
    <p:extLst>
      <p:ext uri="{BB962C8B-B14F-4D97-AF65-F5344CB8AC3E}">
        <p14:creationId xmlns:p14="http://schemas.microsoft.com/office/powerpoint/2010/main" val="3409068602"/>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Section Breaker_B">
    <p:spTree>
      <p:nvGrpSpPr>
        <p:cNvPr id="1" name=""/>
        <p:cNvGrpSpPr/>
        <p:nvPr/>
      </p:nvGrpSpPr>
      <p:grpSpPr>
        <a:xfrm>
          <a:off x="0" y="0"/>
          <a:ext cx="0" cy="0"/>
          <a:chOff x="0" y="0"/>
          <a:chExt cx="0" cy="0"/>
        </a:xfrm>
      </p:grpSpPr>
      <p:pic>
        <p:nvPicPr>
          <p:cNvPr id="3" name="Picture 4" descr="pic 3_reduced.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09600"/>
            <a:ext cx="16256000"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46038" y="625477"/>
            <a:ext cx="16327439" cy="8361362"/>
          </a:xfrm>
          <a:prstGeom prst="rect">
            <a:avLst/>
          </a:prstGeom>
          <a:solidFill>
            <a:schemeClr val="tx1">
              <a:alpha val="10000"/>
            </a:schemeClr>
          </a:solidFill>
          <a:ln w="12700">
            <a:miter lim="400000"/>
          </a:ln>
        </p:spPr>
        <p:txBody>
          <a:bodyPr lIns="42861" rIns="42861" anchor="ctr"/>
          <a:lstStyle/>
          <a:p>
            <a:pPr algn="ctr" defTabSz="547654" eaLnBrk="1" fontAlgn="auto" hangingPunct="1">
              <a:spcBef>
                <a:spcPts val="0"/>
              </a:spcBef>
              <a:spcAft>
                <a:spcPts val="0"/>
              </a:spcAft>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3749">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599"/>
          </a:xfrm>
        </p:spPr>
        <p:txBody>
          <a:bodyPr/>
          <a:lstStyle>
            <a:lvl1pPr>
              <a:defRPr sz="4500" spc="93">
                <a:solidFill>
                  <a:schemeClr val="bg1"/>
                </a:solidFill>
                <a:latin typeface="Futura LT Pro Medium"/>
                <a:cs typeface="Futura LT Pro Medium"/>
              </a:defRPr>
            </a:lvl1pPr>
          </a:lstStyle>
          <a:p>
            <a:r>
              <a:rPr lang="en-US" dirty="0"/>
              <a:t>Click to edit Master title style</a:t>
            </a:r>
          </a:p>
        </p:txBody>
      </p:sp>
      <p:sp>
        <p:nvSpPr>
          <p:cNvPr id="5" name="Text Box 3"/>
          <p:cNvSpPr txBox="1">
            <a:spLocks noGrp="1" noChangeArrowheads="1"/>
          </p:cNvSpPr>
          <p:nvPr>
            <p:ph type="sldNum" sz="quarter" idx="10"/>
          </p:nvPr>
        </p:nvSpPr>
        <p:spPr>
          <a:xfrm>
            <a:off x="14584363" y="9340850"/>
            <a:ext cx="222251" cy="203200"/>
          </a:xfrm>
        </p:spPr>
        <p:txBody>
          <a:bodyPr/>
          <a:lstStyle>
            <a:lvl1pPr>
              <a:defRPr sz="1125">
                <a:latin typeface="Helvetica Neue" charset="0"/>
              </a:defRPr>
            </a:lvl1pPr>
          </a:lstStyle>
          <a:p>
            <a:pPr>
              <a:defRPr/>
            </a:pPr>
            <a:fld id="{683AD4D8-E239-4DF7-B21B-1FF409BBAC6E}" type="slidenum">
              <a:rPr lang="en-US"/>
              <a:pPr>
                <a:defRPr/>
              </a:pPr>
              <a:t>‹#›</a:t>
            </a:fld>
            <a:endParaRPr lang="en-US"/>
          </a:p>
        </p:txBody>
      </p:sp>
    </p:spTree>
    <p:extLst>
      <p:ext uri="{BB962C8B-B14F-4D97-AF65-F5344CB8AC3E}">
        <p14:creationId xmlns:p14="http://schemas.microsoft.com/office/powerpoint/2010/main" val="3023156483"/>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1_Section Breaker_B">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400" y="622301"/>
            <a:ext cx="16306800" cy="8364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46038" y="622301"/>
            <a:ext cx="16327439" cy="8361362"/>
          </a:xfrm>
          <a:prstGeom prst="rect">
            <a:avLst/>
          </a:prstGeom>
          <a:solidFill>
            <a:schemeClr val="tx1">
              <a:alpha val="10000"/>
            </a:schemeClr>
          </a:solidFill>
          <a:ln w="12700">
            <a:miter lim="400000"/>
          </a:ln>
        </p:spPr>
        <p:txBody>
          <a:bodyPr lIns="42861" rIns="42861" anchor="ctr"/>
          <a:lstStyle/>
          <a:p>
            <a:pPr algn="ctr" defTabSz="547654" eaLnBrk="1" fontAlgn="auto" hangingPunct="1">
              <a:spcBef>
                <a:spcPts val="0"/>
              </a:spcBef>
              <a:spcAft>
                <a:spcPts val="0"/>
              </a:spcAft>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3749">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599"/>
          </a:xfrm>
        </p:spPr>
        <p:txBody>
          <a:bodyPr/>
          <a:lstStyle>
            <a:lvl1pPr>
              <a:defRPr sz="4500" spc="93">
                <a:solidFill>
                  <a:schemeClr val="bg1"/>
                </a:solidFill>
                <a:latin typeface="Futura LT Pro Medium"/>
                <a:cs typeface="Futura LT Pro Medium"/>
              </a:defRPr>
            </a:lvl1pPr>
          </a:lstStyle>
          <a:p>
            <a:r>
              <a:rPr lang="en-US" dirty="0"/>
              <a:t>Click to edit Master title style</a:t>
            </a:r>
          </a:p>
        </p:txBody>
      </p:sp>
      <p:sp>
        <p:nvSpPr>
          <p:cNvPr id="5" name="Text Box 3"/>
          <p:cNvSpPr txBox="1">
            <a:spLocks noGrp="1" noChangeArrowheads="1"/>
          </p:cNvSpPr>
          <p:nvPr>
            <p:ph type="sldNum" sz="quarter" idx="10"/>
          </p:nvPr>
        </p:nvSpPr>
        <p:spPr>
          <a:xfrm>
            <a:off x="14584363" y="9340850"/>
            <a:ext cx="222251" cy="203200"/>
          </a:xfrm>
        </p:spPr>
        <p:txBody>
          <a:bodyPr/>
          <a:lstStyle>
            <a:lvl1pPr>
              <a:defRPr sz="1125">
                <a:latin typeface="Helvetica Neue" charset="0"/>
              </a:defRPr>
            </a:lvl1pPr>
          </a:lstStyle>
          <a:p>
            <a:pPr>
              <a:defRPr/>
            </a:pPr>
            <a:fld id="{779765DF-AEEF-47E9-9077-1CB2C89A7B54}" type="slidenum">
              <a:rPr lang="en-US"/>
              <a:pPr>
                <a:defRPr/>
              </a:pPr>
              <a:t>‹#›</a:t>
            </a:fld>
            <a:endParaRPr lang="en-US"/>
          </a:p>
        </p:txBody>
      </p:sp>
    </p:spTree>
    <p:extLst>
      <p:ext uri="{BB962C8B-B14F-4D97-AF65-F5344CB8AC3E}">
        <p14:creationId xmlns:p14="http://schemas.microsoft.com/office/powerpoint/2010/main" val="3312027304"/>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1_Section Breaker_D">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400" y="609600"/>
            <a:ext cx="16281400"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25400" y="609600"/>
            <a:ext cx="16281400" cy="8413750"/>
          </a:xfrm>
          <a:prstGeom prst="rect">
            <a:avLst/>
          </a:prstGeom>
          <a:solidFill>
            <a:schemeClr val="tx1">
              <a:alpha val="9000"/>
            </a:schemeClr>
          </a:solidFill>
          <a:ln w="12700">
            <a:miter lim="400000"/>
          </a:ln>
        </p:spPr>
        <p:txBody>
          <a:bodyPr lIns="42861" rIns="42861" anchor="ctr"/>
          <a:lstStyle/>
          <a:p>
            <a:pPr algn="ctr" defTabSz="547654" eaLnBrk="1" fontAlgn="auto" hangingPunct="1">
              <a:spcBef>
                <a:spcPts val="0"/>
              </a:spcBef>
              <a:spcAft>
                <a:spcPts val="0"/>
              </a:spcAft>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3749">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599"/>
          </a:xfrm>
        </p:spPr>
        <p:txBody>
          <a:bodyPr/>
          <a:lstStyle>
            <a:lvl1pPr>
              <a:defRPr sz="4500" spc="93">
                <a:solidFill>
                  <a:schemeClr val="bg1"/>
                </a:solidFill>
                <a:latin typeface="Futura LT Pro Medium"/>
                <a:cs typeface="Futura LT Pro Medium"/>
              </a:defRPr>
            </a:lvl1pPr>
          </a:lstStyle>
          <a:p>
            <a:r>
              <a:rPr lang="en-US" dirty="0"/>
              <a:t>Click to edit Master title style</a:t>
            </a:r>
          </a:p>
        </p:txBody>
      </p:sp>
      <p:sp>
        <p:nvSpPr>
          <p:cNvPr id="5" name="Text Box 3"/>
          <p:cNvSpPr txBox="1">
            <a:spLocks noGrp="1" noChangeArrowheads="1"/>
          </p:cNvSpPr>
          <p:nvPr>
            <p:ph type="sldNum" sz="quarter" idx="10"/>
          </p:nvPr>
        </p:nvSpPr>
        <p:spPr>
          <a:xfrm>
            <a:off x="14584363" y="9340850"/>
            <a:ext cx="222251" cy="203200"/>
          </a:xfrm>
        </p:spPr>
        <p:txBody>
          <a:bodyPr/>
          <a:lstStyle>
            <a:lvl1pPr>
              <a:defRPr sz="1125">
                <a:latin typeface="Helvetica Neue" charset="0"/>
              </a:defRPr>
            </a:lvl1pPr>
          </a:lstStyle>
          <a:p>
            <a:pPr>
              <a:defRPr/>
            </a:pPr>
            <a:fld id="{BAF35786-EFA5-40B5-8D53-B1A425B47241}" type="slidenum">
              <a:rPr lang="en-US"/>
              <a:pPr>
                <a:defRPr/>
              </a:pPr>
              <a:t>‹#›</a:t>
            </a:fld>
            <a:endParaRPr lang="en-US"/>
          </a:p>
        </p:txBody>
      </p:sp>
    </p:spTree>
    <p:extLst>
      <p:ext uri="{BB962C8B-B14F-4D97-AF65-F5344CB8AC3E}">
        <p14:creationId xmlns:p14="http://schemas.microsoft.com/office/powerpoint/2010/main" val="2420281453"/>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2_Section Breaker_D">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 y="609600"/>
            <a:ext cx="16257588"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0" y="577850"/>
            <a:ext cx="16281400" cy="8413750"/>
          </a:xfrm>
          <a:prstGeom prst="rect">
            <a:avLst/>
          </a:prstGeom>
          <a:solidFill>
            <a:schemeClr val="tx1">
              <a:alpha val="9000"/>
            </a:schemeClr>
          </a:solidFill>
          <a:ln w="12700">
            <a:miter lim="400000"/>
          </a:ln>
        </p:spPr>
        <p:txBody>
          <a:bodyPr lIns="42861" rIns="42861" anchor="ctr"/>
          <a:lstStyle/>
          <a:p>
            <a:pPr algn="ctr" defTabSz="547654" eaLnBrk="1" fontAlgn="auto" hangingPunct="1">
              <a:spcBef>
                <a:spcPts val="0"/>
              </a:spcBef>
              <a:spcAft>
                <a:spcPts val="0"/>
              </a:spcAft>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3749">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599"/>
          </a:xfrm>
        </p:spPr>
        <p:txBody>
          <a:bodyPr/>
          <a:lstStyle>
            <a:lvl1pPr>
              <a:defRPr sz="4500" spc="93">
                <a:solidFill>
                  <a:schemeClr val="bg1"/>
                </a:solidFill>
                <a:latin typeface="Futura LT Pro Medium"/>
                <a:cs typeface="Futura LT Pro Medium"/>
              </a:defRPr>
            </a:lvl1pPr>
          </a:lstStyle>
          <a:p>
            <a:r>
              <a:rPr lang="en-US" dirty="0"/>
              <a:t>Click to edit Master title style</a:t>
            </a:r>
          </a:p>
        </p:txBody>
      </p:sp>
      <p:sp>
        <p:nvSpPr>
          <p:cNvPr id="5" name="Text Box 3"/>
          <p:cNvSpPr txBox="1">
            <a:spLocks noGrp="1" noChangeArrowheads="1"/>
          </p:cNvSpPr>
          <p:nvPr>
            <p:ph type="sldNum" sz="quarter" idx="10"/>
          </p:nvPr>
        </p:nvSpPr>
        <p:spPr>
          <a:xfrm>
            <a:off x="14584363" y="9340850"/>
            <a:ext cx="222251" cy="203200"/>
          </a:xfrm>
        </p:spPr>
        <p:txBody>
          <a:bodyPr/>
          <a:lstStyle>
            <a:lvl1pPr>
              <a:defRPr sz="1125">
                <a:latin typeface="Helvetica Neue" charset="0"/>
              </a:defRPr>
            </a:lvl1pPr>
          </a:lstStyle>
          <a:p>
            <a:pPr>
              <a:defRPr/>
            </a:pPr>
            <a:fld id="{43E7A305-2C42-4E89-A0A0-11E50EC26A6D}" type="slidenum">
              <a:rPr lang="en-US"/>
              <a:pPr>
                <a:defRPr/>
              </a:pPr>
              <a:t>‹#›</a:t>
            </a:fld>
            <a:endParaRPr lang="en-US"/>
          </a:p>
        </p:txBody>
      </p:sp>
    </p:spTree>
    <p:extLst>
      <p:ext uri="{BB962C8B-B14F-4D97-AF65-F5344CB8AC3E}">
        <p14:creationId xmlns:p14="http://schemas.microsoft.com/office/powerpoint/2010/main" val="844633364"/>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ue_Body 3 Column">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spc="100">
                <a:solidFill>
                  <a:srgbClr val="EF6537"/>
                </a:solidFill>
                <a:latin typeface="Futura LT Pro Medium"/>
                <a:cs typeface="Futura LT Pro Medium"/>
              </a:defRPr>
            </a:lvl1pPr>
          </a:lstStyle>
          <a:p>
            <a:r>
              <a:rPr lang="en-US" dirty="0"/>
              <a:t>Click to edit Master title style</a:t>
            </a:r>
          </a:p>
        </p:txBody>
      </p:sp>
      <p:sp>
        <p:nvSpPr>
          <p:cNvPr id="6" name="Content Placeholder 5"/>
          <p:cNvSpPr>
            <a:spLocks noGrp="1"/>
          </p:cNvSpPr>
          <p:nvPr>
            <p:ph sz="quarter" idx="11"/>
          </p:nvPr>
        </p:nvSpPr>
        <p:spPr>
          <a:xfrm>
            <a:off x="2489200" y="5486400"/>
            <a:ext cx="11277600" cy="3429000"/>
          </a:xfrm>
          <a:prstGeom prst="rect">
            <a:avLst/>
          </a:prstGeom>
        </p:spPr>
        <p:txBody>
          <a:bodyPr vert="horz" numCol="3" spcCol="914400"/>
          <a:lstStyle>
            <a:lvl1pPr algn="l">
              <a:defRPr sz="2000" b="0" i="0">
                <a:latin typeface="HelveticaNeueLT Pro 55 Roman"/>
                <a:cs typeface="HelveticaNeueLT Pro 55 Roman"/>
              </a:defRPr>
            </a:lvl1pPr>
            <a:lvl2pPr marL="0" indent="0" algn="l">
              <a:tabLst/>
              <a:defRPr sz="2000" b="0" i="0">
                <a:latin typeface="HelveticaNeueLT Pro 55 Roman"/>
                <a:cs typeface="HelveticaNeueLT Pro 55 Roman"/>
              </a:defRPr>
            </a:lvl2pPr>
            <a:lvl3pPr marL="0" indent="0" algn="l">
              <a:defRPr sz="2000" b="0" i="0">
                <a:latin typeface="HelveticaNeueLT Pro 55 Roman"/>
                <a:cs typeface="HelveticaNeueLT Pro 55 Roman"/>
              </a:defRPr>
            </a:lvl3pPr>
            <a:lvl4pPr algn="l">
              <a:defRPr sz="2000" b="0" i="0">
                <a:latin typeface="HelveticaNeueLT Pro 55 Roman"/>
                <a:cs typeface="HelveticaNeueLT Pro 55 Roman"/>
              </a:defRPr>
            </a:lvl4pPr>
            <a:lvl5pPr algn="l">
              <a:defRPr sz="2000" b="0" i="0">
                <a:latin typeface="HelveticaNeueLT Pro 55 Roman"/>
                <a:cs typeface="HelveticaNeueLT Pro 55 Roman"/>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13"/>
          </p:nvPr>
        </p:nvSpPr>
        <p:spPr>
          <a:xfrm>
            <a:off x="2413000" y="2819400"/>
            <a:ext cx="11277600" cy="2590800"/>
          </a:xfrm>
          <a:prstGeom prst="rect">
            <a:avLst/>
          </a:prstGeom>
        </p:spPr>
        <p:txBody>
          <a:bodyPr vert="horz"/>
          <a:lstStyle>
            <a:lvl1pPr marL="55563" indent="0" algn="l">
              <a:defRPr sz="4000" b="0" i="0">
                <a:latin typeface="HelveticaNeueLT Pro 55 Roman"/>
                <a:cs typeface="HelveticaNeueLT Pro 55 Roman"/>
              </a:defRPr>
            </a:lvl1pPr>
            <a:lvl2pPr marL="55563" indent="0" algn="l">
              <a:defRPr sz="4000" b="0" i="0">
                <a:latin typeface="HelveticaNeueLT Pro 55 Roman"/>
                <a:cs typeface="HelveticaNeueLT Pro 55 Roman"/>
              </a:defRPr>
            </a:lvl2pPr>
            <a:lvl3pPr marL="55563" indent="0" algn="l">
              <a:defRPr sz="4000" b="0" i="0">
                <a:latin typeface="HelveticaNeueLT Pro 55 Roman"/>
                <a:cs typeface="HelveticaNeueLT Pro 55 Roman"/>
              </a:defRPr>
            </a:lvl3pPr>
            <a:lvl4pPr marL="55563" indent="0" algn="l">
              <a:defRPr sz="4000" b="0" i="0">
                <a:latin typeface="HelveticaNeueLT Pro 55 Roman"/>
                <a:cs typeface="HelveticaNeueLT Pro 55 Roman"/>
              </a:defRPr>
            </a:lvl4pPr>
            <a:lvl5pPr marL="55563" indent="0" algn="l">
              <a:defRPr sz="4000" b="0" i="0">
                <a:latin typeface="HelveticaNeueLT Pro 55 Roman"/>
                <a:cs typeface="HelveticaNeueLT Pro 55 Roman"/>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Box 3"/>
          <p:cNvSpPr txBox="1">
            <a:spLocks noGrp="1" noChangeArrowheads="1"/>
          </p:cNvSpPr>
          <p:nvPr>
            <p:ph type="sldNum" sz="quarter" idx="14"/>
          </p:nvPr>
        </p:nvSpPr>
        <p:spPr>
          <a:xfrm>
            <a:off x="14584363" y="9340850"/>
            <a:ext cx="222250" cy="203200"/>
          </a:xfrm>
        </p:spPr>
        <p:txBody>
          <a:bodyPr/>
          <a:lstStyle>
            <a:lvl1pPr>
              <a:defRPr sz="1200">
                <a:latin typeface="Helvetica Neue" charset="0"/>
              </a:defRPr>
            </a:lvl1pPr>
          </a:lstStyle>
          <a:p>
            <a:pPr>
              <a:defRPr/>
            </a:pPr>
            <a:fld id="{8164364D-A2C7-4141-A75A-9C340C9C1DBA}" type="slidenum">
              <a:rPr lang="en-US"/>
              <a:pPr>
                <a:defRPr/>
              </a:pPr>
              <a:t>‹#›</a:t>
            </a:fld>
            <a:endParaRPr lang="en-US"/>
          </a:p>
        </p:txBody>
      </p:sp>
    </p:spTree>
    <p:extLst>
      <p:ext uri="{BB962C8B-B14F-4D97-AF65-F5344CB8AC3E}">
        <p14:creationId xmlns:p14="http://schemas.microsoft.com/office/powerpoint/2010/main" val="3247191325"/>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4_Section Breaker_D">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400" y="609600"/>
            <a:ext cx="16306800"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0" y="593725"/>
            <a:ext cx="16281400" cy="8413750"/>
          </a:xfrm>
          <a:prstGeom prst="rect">
            <a:avLst/>
          </a:prstGeom>
          <a:solidFill>
            <a:schemeClr val="tx1">
              <a:alpha val="9000"/>
            </a:schemeClr>
          </a:solidFill>
          <a:ln w="12700">
            <a:miter lim="400000"/>
          </a:ln>
        </p:spPr>
        <p:txBody>
          <a:bodyPr lIns="42861" rIns="42861" anchor="ctr"/>
          <a:lstStyle/>
          <a:p>
            <a:pPr algn="ctr" defTabSz="547654" eaLnBrk="1" fontAlgn="auto" hangingPunct="1">
              <a:spcBef>
                <a:spcPts val="0"/>
              </a:spcBef>
              <a:spcAft>
                <a:spcPts val="0"/>
              </a:spcAft>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3749">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599"/>
          </a:xfrm>
        </p:spPr>
        <p:txBody>
          <a:bodyPr/>
          <a:lstStyle>
            <a:lvl1pPr>
              <a:defRPr sz="4500" spc="93">
                <a:solidFill>
                  <a:schemeClr val="bg1"/>
                </a:solidFill>
                <a:latin typeface="Futura LT Pro Medium"/>
                <a:cs typeface="Futura LT Pro Medium"/>
              </a:defRPr>
            </a:lvl1pPr>
          </a:lstStyle>
          <a:p>
            <a:r>
              <a:rPr lang="en-US" dirty="0"/>
              <a:t>Click to edit Master title style</a:t>
            </a:r>
          </a:p>
        </p:txBody>
      </p:sp>
      <p:sp>
        <p:nvSpPr>
          <p:cNvPr id="5" name="Text Box 3"/>
          <p:cNvSpPr txBox="1">
            <a:spLocks noGrp="1" noChangeArrowheads="1"/>
          </p:cNvSpPr>
          <p:nvPr>
            <p:ph type="sldNum" sz="quarter" idx="10"/>
          </p:nvPr>
        </p:nvSpPr>
        <p:spPr>
          <a:xfrm>
            <a:off x="14584363" y="9340850"/>
            <a:ext cx="222251" cy="203200"/>
          </a:xfrm>
        </p:spPr>
        <p:txBody>
          <a:bodyPr/>
          <a:lstStyle>
            <a:lvl1pPr>
              <a:defRPr sz="1125">
                <a:latin typeface="Helvetica Neue" charset="0"/>
              </a:defRPr>
            </a:lvl1pPr>
          </a:lstStyle>
          <a:p>
            <a:pPr>
              <a:defRPr/>
            </a:pPr>
            <a:fld id="{27E29C83-E050-4F03-9DAC-85B8E76B8D8C}" type="slidenum">
              <a:rPr lang="en-US"/>
              <a:pPr>
                <a:defRPr/>
              </a:pPr>
              <a:t>‹#›</a:t>
            </a:fld>
            <a:endParaRPr lang="en-US"/>
          </a:p>
        </p:txBody>
      </p:sp>
    </p:spTree>
    <p:extLst>
      <p:ext uri="{BB962C8B-B14F-4D97-AF65-F5344CB8AC3E}">
        <p14:creationId xmlns:p14="http://schemas.microsoft.com/office/powerpoint/2010/main" val="186009011"/>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3_Section Breaker_D">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8899" y="609600"/>
            <a:ext cx="16344900"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57151" y="577850"/>
            <a:ext cx="16281400" cy="8413750"/>
          </a:xfrm>
          <a:prstGeom prst="rect">
            <a:avLst/>
          </a:prstGeom>
          <a:solidFill>
            <a:schemeClr val="tx1">
              <a:alpha val="9000"/>
            </a:schemeClr>
          </a:solidFill>
          <a:ln w="12700">
            <a:miter lim="400000"/>
          </a:ln>
        </p:spPr>
        <p:txBody>
          <a:bodyPr lIns="42861" rIns="42861" anchor="ctr"/>
          <a:lstStyle/>
          <a:p>
            <a:pPr algn="ctr" defTabSz="547654" eaLnBrk="1" fontAlgn="auto" hangingPunct="1">
              <a:spcBef>
                <a:spcPts val="0"/>
              </a:spcBef>
              <a:spcAft>
                <a:spcPts val="0"/>
              </a:spcAft>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3749">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599"/>
          </a:xfrm>
        </p:spPr>
        <p:txBody>
          <a:bodyPr/>
          <a:lstStyle>
            <a:lvl1pPr>
              <a:defRPr sz="4500" spc="93">
                <a:solidFill>
                  <a:schemeClr val="bg1"/>
                </a:solidFill>
                <a:latin typeface="Futura LT Pro Medium"/>
                <a:cs typeface="Futura LT Pro Medium"/>
              </a:defRPr>
            </a:lvl1pPr>
          </a:lstStyle>
          <a:p>
            <a:r>
              <a:rPr lang="en-US" dirty="0"/>
              <a:t>Click to edit Master title style</a:t>
            </a:r>
          </a:p>
        </p:txBody>
      </p:sp>
      <p:sp>
        <p:nvSpPr>
          <p:cNvPr id="5" name="Text Box 3"/>
          <p:cNvSpPr txBox="1">
            <a:spLocks noGrp="1" noChangeArrowheads="1"/>
          </p:cNvSpPr>
          <p:nvPr>
            <p:ph type="sldNum" sz="quarter" idx="10"/>
          </p:nvPr>
        </p:nvSpPr>
        <p:spPr>
          <a:xfrm>
            <a:off x="14584363" y="9340850"/>
            <a:ext cx="222251" cy="203200"/>
          </a:xfrm>
        </p:spPr>
        <p:txBody>
          <a:bodyPr/>
          <a:lstStyle>
            <a:lvl1pPr>
              <a:defRPr sz="1125">
                <a:latin typeface="Helvetica Neue" charset="0"/>
              </a:defRPr>
            </a:lvl1pPr>
          </a:lstStyle>
          <a:p>
            <a:pPr>
              <a:defRPr/>
            </a:pPr>
            <a:fld id="{90D9FEF1-5077-4602-BCC5-ED3C743BC361}" type="slidenum">
              <a:rPr lang="en-US"/>
              <a:pPr>
                <a:defRPr/>
              </a:pPr>
              <a:t>‹#›</a:t>
            </a:fld>
            <a:endParaRPr lang="en-US"/>
          </a:p>
        </p:txBody>
      </p:sp>
    </p:spTree>
    <p:extLst>
      <p:ext uri="{BB962C8B-B14F-4D97-AF65-F5344CB8AC3E}">
        <p14:creationId xmlns:p14="http://schemas.microsoft.com/office/powerpoint/2010/main" val="3688986300"/>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Section Breaker_D">
    <p:spTree>
      <p:nvGrpSpPr>
        <p:cNvPr id="1" name=""/>
        <p:cNvGrpSpPr/>
        <p:nvPr/>
      </p:nvGrpSpPr>
      <p:grpSpPr>
        <a:xfrm>
          <a:off x="0" y="0"/>
          <a:ext cx="0" cy="0"/>
          <a:chOff x="0" y="0"/>
          <a:chExt cx="0" cy="0"/>
        </a:xfrm>
      </p:grpSpPr>
      <p:pic>
        <p:nvPicPr>
          <p:cNvPr id="3" name="Picture 4" descr="pic 5_reduced.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22301"/>
            <a:ext cx="16256000" cy="8494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0" y="660400"/>
            <a:ext cx="16281400" cy="8413750"/>
          </a:xfrm>
          <a:prstGeom prst="rect">
            <a:avLst/>
          </a:prstGeom>
          <a:solidFill>
            <a:schemeClr val="tx1">
              <a:alpha val="9000"/>
            </a:schemeClr>
          </a:solidFill>
          <a:ln w="12700">
            <a:miter lim="400000"/>
          </a:ln>
        </p:spPr>
        <p:txBody>
          <a:bodyPr lIns="42861" rIns="42861" anchor="ctr"/>
          <a:lstStyle/>
          <a:p>
            <a:pPr algn="ctr" defTabSz="547654" eaLnBrk="1" fontAlgn="auto" hangingPunct="1">
              <a:spcBef>
                <a:spcPts val="0"/>
              </a:spcBef>
              <a:spcAft>
                <a:spcPts val="0"/>
              </a:spcAft>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3749">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599"/>
          </a:xfrm>
        </p:spPr>
        <p:txBody>
          <a:bodyPr/>
          <a:lstStyle>
            <a:lvl1pPr>
              <a:defRPr sz="4500" spc="93">
                <a:solidFill>
                  <a:schemeClr val="bg1"/>
                </a:solidFill>
                <a:latin typeface="Futura LT Pro Medium"/>
                <a:cs typeface="Futura LT Pro Medium"/>
              </a:defRPr>
            </a:lvl1pPr>
          </a:lstStyle>
          <a:p>
            <a:r>
              <a:rPr lang="en-US" dirty="0"/>
              <a:t>Click to edit Master title style</a:t>
            </a:r>
          </a:p>
        </p:txBody>
      </p:sp>
      <p:sp>
        <p:nvSpPr>
          <p:cNvPr id="5" name="Text Box 3"/>
          <p:cNvSpPr txBox="1">
            <a:spLocks noGrp="1" noChangeArrowheads="1"/>
          </p:cNvSpPr>
          <p:nvPr>
            <p:ph type="sldNum" sz="quarter" idx="10"/>
          </p:nvPr>
        </p:nvSpPr>
        <p:spPr>
          <a:xfrm>
            <a:off x="14584363" y="9340850"/>
            <a:ext cx="222251" cy="203200"/>
          </a:xfrm>
        </p:spPr>
        <p:txBody>
          <a:bodyPr/>
          <a:lstStyle>
            <a:lvl1pPr>
              <a:defRPr sz="1125">
                <a:latin typeface="Helvetica Neue" charset="0"/>
              </a:defRPr>
            </a:lvl1pPr>
          </a:lstStyle>
          <a:p>
            <a:pPr>
              <a:defRPr/>
            </a:pPr>
            <a:fld id="{4CF5E022-DF2F-4DFC-A0FF-03C65368244C}" type="slidenum">
              <a:rPr lang="en-US"/>
              <a:pPr>
                <a:defRPr/>
              </a:pPr>
              <a:t>‹#›</a:t>
            </a:fld>
            <a:endParaRPr lang="en-US"/>
          </a:p>
        </p:txBody>
      </p:sp>
    </p:spTree>
    <p:extLst>
      <p:ext uri="{BB962C8B-B14F-4D97-AF65-F5344CB8AC3E}">
        <p14:creationId xmlns:p14="http://schemas.microsoft.com/office/powerpoint/2010/main" val="3116960080"/>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Section Breaker_E">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09600"/>
            <a:ext cx="16281400"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Picture 4" descr="Untitled-5.jpg"/>
          <p:cNvSpPr>
            <a:spLocks noChangeAspect="1"/>
          </p:cNvSpPr>
          <p:nvPr userDrawn="1"/>
        </p:nvSpPr>
        <p:spPr bwMode="auto">
          <a:xfrm>
            <a:off x="0" y="609600"/>
            <a:ext cx="16256000"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4200">
                <a:solidFill>
                  <a:srgbClr val="000000"/>
                </a:solidFill>
                <a:latin typeface="Gill Sans" charset="0"/>
                <a:ea typeface="ヒラギノ角ゴ ProN W3" charset="-128"/>
                <a:sym typeface="Gill Sans" charset="0"/>
              </a:defRPr>
            </a:lvl1pPr>
            <a:lvl2pPr marL="742950" indent="-285750">
              <a:defRPr sz="4200">
                <a:solidFill>
                  <a:srgbClr val="000000"/>
                </a:solidFill>
                <a:latin typeface="Gill Sans" charset="0"/>
                <a:ea typeface="ヒラギノ角ゴ ProN W3" charset="-128"/>
                <a:sym typeface="Gill Sans" charset="0"/>
              </a:defRPr>
            </a:lvl2pPr>
            <a:lvl3pPr marL="1143000" indent="-228600">
              <a:defRPr sz="4200">
                <a:solidFill>
                  <a:srgbClr val="000000"/>
                </a:solidFill>
                <a:latin typeface="Gill Sans" charset="0"/>
                <a:ea typeface="ヒラギノ角ゴ ProN W3" charset="-128"/>
                <a:sym typeface="Gill Sans" charset="0"/>
              </a:defRPr>
            </a:lvl3pPr>
            <a:lvl4pPr marL="1600200" indent="-228600">
              <a:defRPr sz="4200">
                <a:solidFill>
                  <a:srgbClr val="000000"/>
                </a:solidFill>
                <a:latin typeface="Gill Sans" charset="0"/>
                <a:ea typeface="ヒラギノ角ゴ ProN W3" charset="-128"/>
                <a:sym typeface="Gill Sans" charset="0"/>
              </a:defRPr>
            </a:lvl4pPr>
            <a:lvl5pPr marL="2057400" indent="-228600">
              <a:defRPr sz="4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9pPr>
          </a:lstStyle>
          <a:p>
            <a:pPr eaLnBrk="1" fontAlgn="auto" hangingPunct="1">
              <a:spcBef>
                <a:spcPts val="0"/>
              </a:spcBef>
              <a:spcAft>
                <a:spcPts val="0"/>
              </a:spcAft>
              <a:defRPr/>
            </a:pPr>
            <a:endParaRPr lang="en-US" altLang="en-US" sz="3937"/>
          </a:p>
        </p:txBody>
      </p:sp>
      <p:sp>
        <p:nvSpPr>
          <p:cNvPr id="5" name="Shape 606"/>
          <p:cNvSpPr/>
          <p:nvPr userDrawn="1"/>
        </p:nvSpPr>
        <p:spPr>
          <a:xfrm>
            <a:off x="0" y="609600"/>
            <a:ext cx="16281400" cy="8382000"/>
          </a:xfrm>
          <a:prstGeom prst="rect">
            <a:avLst/>
          </a:prstGeom>
          <a:solidFill>
            <a:schemeClr val="tx1">
              <a:alpha val="21000"/>
            </a:schemeClr>
          </a:solidFill>
          <a:ln w="12700">
            <a:miter lim="400000"/>
          </a:ln>
        </p:spPr>
        <p:txBody>
          <a:bodyPr lIns="42861" rIns="42861" anchor="ctr"/>
          <a:lstStyle/>
          <a:p>
            <a:pPr algn="ctr" defTabSz="547654" eaLnBrk="1" fontAlgn="auto" hangingPunct="1">
              <a:spcBef>
                <a:spcPts val="0"/>
              </a:spcBef>
              <a:spcAft>
                <a:spcPts val="0"/>
              </a:spcAft>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3749">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599"/>
          </a:xfrm>
        </p:spPr>
        <p:txBody>
          <a:bodyPr/>
          <a:lstStyle>
            <a:lvl1pPr>
              <a:defRPr sz="4500" spc="93">
                <a:solidFill>
                  <a:schemeClr val="bg1"/>
                </a:solidFill>
                <a:latin typeface="Futura LT Pro Medium"/>
                <a:cs typeface="Futura LT Pro Medium"/>
              </a:defRPr>
            </a:lvl1pPr>
          </a:lstStyle>
          <a:p>
            <a:r>
              <a:rPr lang="en-US" dirty="0"/>
              <a:t>Click to edit Master title style</a:t>
            </a:r>
          </a:p>
        </p:txBody>
      </p:sp>
      <p:sp>
        <p:nvSpPr>
          <p:cNvPr id="6" name="Text Box 3"/>
          <p:cNvSpPr txBox="1">
            <a:spLocks noGrp="1" noChangeArrowheads="1"/>
          </p:cNvSpPr>
          <p:nvPr>
            <p:ph type="sldNum" sz="quarter" idx="10"/>
          </p:nvPr>
        </p:nvSpPr>
        <p:spPr>
          <a:xfrm>
            <a:off x="14584363" y="9340850"/>
            <a:ext cx="222251" cy="203200"/>
          </a:xfrm>
        </p:spPr>
        <p:txBody>
          <a:bodyPr/>
          <a:lstStyle>
            <a:lvl1pPr>
              <a:defRPr sz="1125">
                <a:latin typeface="Helvetica Neue" charset="0"/>
              </a:defRPr>
            </a:lvl1pPr>
          </a:lstStyle>
          <a:p>
            <a:pPr>
              <a:defRPr/>
            </a:pPr>
            <a:fld id="{52AACF43-1AA6-4A4D-9EA8-D0EA84BDD6D0}" type="slidenum">
              <a:rPr lang="en-US"/>
              <a:pPr>
                <a:defRPr/>
              </a:pPr>
              <a:t>‹#›</a:t>
            </a:fld>
            <a:endParaRPr lang="en-US"/>
          </a:p>
        </p:txBody>
      </p:sp>
    </p:spTree>
    <p:extLst>
      <p:ext uri="{BB962C8B-B14F-4D97-AF65-F5344CB8AC3E}">
        <p14:creationId xmlns:p14="http://schemas.microsoft.com/office/powerpoint/2010/main" val="3600249722"/>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Section Breaker_G">
    <p:spTree>
      <p:nvGrpSpPr>
        <p:cNvPr id="1" name=""/>
        <p:cNvGrpSpPr/>
        <p:nvPr/>
      </p:nvGrpSpPr>
      <p:grpSpPr>
        <a:xfrm>
          <a:off x="0" y="0"/>
          <a:ext cx="0" cy="0"/>
          <a:chOff x="0" y="0"/>
          <a:chExt cx="0" cy="0"/>
        </a:xfrm>
      </p:grpSpPr>
      <p:pic>
        <p:nvPicPr>
          <p:cNvPr id="3" name="Picture 4" descr="pic 7_reduced.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66749"/>
            <a:ext cx="16256000"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0" y="666750"/>
            <a:ext cx="16281400" cy="8388351"/>
          </a:xfrm>
          <a:prstGeom prst="rect">
            <a:avLst/>
          </a:prstGeom>
          <a:solidFill>
            <a:schemeClr val="tx1">
              <a:alpha val="17000"/>
            </a:schemeClr>
          </a:solidFill>
          <a:ln w="12700">
            <a:miter lim="400000"/>
          </a:ln>
        </p:spPr>
        <p:txBody>
          <a:bodyPr lIns="42861" rIns="42861" anchor="ctr"/>
          <a:lstStyle/>
          <a:p>
            <a:pPr algn="ctr" defTabSz="547654" eaLnBrk="1" fontAlgn="auto" hangingPunct="1">
              <a:spcBef>
                <a:spcPts val="0"/>
              </a:spcBef>
              <a:spcAft>
                <a:spcPts val="0"/>
              </a:spcAft>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3749">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599"/>
          </a:xfrm>
        </p:spPr>
        <p:txBody>
          <a:bodyPr/>
          <a:lstStyle>
            <a:lvl1pPr>
              <a:defRPr sz="4500" spc="93">
                <a:solidFill>
                  <a:schemeClr val="bg1"/>
                </a:solidFill>
                <a:latin typeface="Futura LT Pro Medium"/>
                <a:cs typeface="Futura LT Pro Medium"/>
              </a:defRPr>
            </a:lvl1pPr>
          </a:lstStyle>
          <a:p>
            <a:r>
              <a:rPr lang="en-US" dirty="0"/>
              <a:t>Click to edit Master title style</a:t>
            </a:r>
          </a:p>
        </p:txBody>
      </p:sp>
      <p:sp>
        <p:nvSpPr>
          <p:cNvPr id="5" name="Text Box 3"/>
          <p:cNvSpPr txBox="1">
            <a:spLocks noGrp="1" noChangeArrowheads="1"/>
          </p:cNvSpPr>
          <p:nvPr>
            <p:ph type="sldNum" sz="quarter" idx="10"/>
          </p:nvPr>
        </p:nvSpPr>
        <p:spPr>
          <a:xfrm>
            <a:off x="14584363" y="9340850"/>
            <a:ext cx="222251" cy="203200"/>
          </a:xfrm>
        </p:spPr>
        <p:txBody>
          <a:bodyPr/>
          <a:lstStyle>
            <a:lvl1pPr>
              <a:defRPr sz="1125">
                <a:latin typeface="Helvetica Neue" charset="0"/>
              </a:defRPr>
            </a:lvl1pPr>
          </a:lstStyle>
          <a:p>
            <a:pPr>
              <a:defRPr/>
            </a:pPr>
            <a:fld id="{BD0D96E3-5425-40E2-8D56-2A8F751CB8B3}" type="slidenum">
              <a:rPr lang="en-US"/>
              <a:pPr>
                <a:defRPr/>
              </a:pPr>
              <a:t>‹#›</a:t>
            </a:fld>
            <a:endParaRPr lang="en-US"/>
          </a:p>
        </p:txBody>
      </p:sp>
    </p:spTree>
    <p:extLst>
      <p:ext uri="{BB962C8B-B14F-4D97-AF65-F5344CB8AC3E}">
        <p14:creationId xmlns:p14="http://schemas.microsoft.com/office/powerpoint/2010/main" val="2842379167"/>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Section Breaker_H">
    <p:spTree>
      <p:nvGrpSpPr>
        <p:cNvPr id="1" name=""/>
        <p:cNvGrpSpPr/>
        <p:nvPr/>
      </p:nvGrpSpPr>
      <p:grpSpPr>
        <a:xfrm>
          <a:off x="0" y="0"/>
          <a:ext cx="0" cy="0"/>
          <a:chOff x="0" y="0"/>
          <a:chExt cx="0" cy="0"/>
        </a:xfrm>
      </p:grpSpPr>
      <p:pic>
        <p:nvPicPr>
          <p:cNvPr id="3" name="Picture 4" descr="pic 8_reduced.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49288"/>
            <a:ext cx="16262351" cy="834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2" y="677863"/>
            <a:ext cx="16284575" cy="8331200"/>
          </a:xfrm>
          <a:prstGeom prst="rect">
            <a:avLst/>
          </a:prstGeom>
          <a:solidFill>
            <a:schemeClr val="tx1">
              <a:alpha val="8000"/>
            </a:schemeClr>
          </a:solidFill>
          <a:ln w="12700">
            <a:miter lim="400000"/>
          </a:ln>
        </p:spPr>
        <p:txBody>
          <a:bodyPr lIns="42861" rIns="42861" anchor="ctr"/>
          <a:lstStyle/>
          <a:p>
            <a:pPr algn="ctr" defTabSz="547654" eaLnBrk="1" fontAlgn="auto" hangingPunct="1">
              <a:spcBef>
                <a:spcPts val="0"/>
              </a:spcBef>
              <a:spcAft>
                <a:spcPts val="0"/>
              </a:spcAft>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3749">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599"/>
          </a:xfrm>
        </p:spPr>
        <p:txBody>
          <a:bodyPr/>
          <a:lstStyle>
            <a:lvl1pPr>
              <a:defRPr sz="4500" spc="93">
                <a:solidFill>
                  <a:schemeClr val="bg1"/>
                </a:solidFill>
                <a:latin typeface="Futura LT Pro Medium"/>
                <a:cs typeface="Futura LT Pro Medium"/>
              </a:defRPr>
            </a:lvl1pPr>
          </a:lstStyle>
          <a:p>
            <a:r>
              <a:rPr lang="en-US" dirty="0"/>
              <a:t>Click to edit Master title style</a:t>
            </a:r>
          </a:p>
        </p:txBody>
      </p:sp>
      <p:sp>
        <p:nvSpPr>
          <p:cNvPr id="5" name="Text Box 3"/>
          <p:cNvSpPr txBox="1">
            <a:spLocks noGrp="1" noChangeArrowheads="1"/>
          </p:cNvSpPr>
          <p:nvPr>
            <p:ph type="sldNum" sz="quarter" idx="10"/>
          </p:nvPr>
        </p:nvSpPr>
        <p:spPr>
          <a:xfrm>
            <a:off x="14584363" y="9340850"/>
            <a:ext cx="222251" cy="203200"/>
          </a:xfrm>
        </p:spPr>
        <p:txBody>
          <a:bodyPr/>
          <a:lstStyle>
            <a:lvl1pPr>
              <a:defRPr sz="1125">
                <a:latin typeface="Helvetica Neue" charset="0"/>
              </a:defRPr>
            </a:lvl1pPr>
          </a:lstStyle>
          <a:p>
            <a:pPr>
              <a:defRPr/>
            </a:pPr>
            <a:fld id="{9E19E43D-244C-449B-898F-A9D76D50AFAA}" type="slidenum">
              <a:rPr lang="en-US"/>
              <a:pPr>
                <a:defRPr/>
              </a:pPr>
              <a:t>‹#›</a:t>
            </a:fld>
            <a:endParaRPr lang="en-US"/>
          </a:p>
        </p:txBody>
      </p:sp>
    </p:spTree>
    <p:extLst>
      <p:ext uri="{BB962C8B-B14F-4D97-AF65-F5344CB8AC3E}">
        <p14:creationId xmlns:p14="http://schemas.microsoft.com/office/powerpoint/2010/main" val="2349996393"/>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Section Breaker_I">
    <p:spTree>
      <p:nvGrpSpPr>
        <p:cNvPr id="1" name=""/>
        <p:cNvGrpSpPr/>
        <p:nvPr/>
      </p:nvGrpSpPr>
      <p:grpSpPr>
        <a:xfrm>
          <a:off x="0" y="0"/>
          <a:ext cx="0" cy="0"/>
          <a:chOff x="0" y="0"/>
          <a:chExt cx="0" cy="0"/>
        </a:xfrm>
      </p:grpSpPr>
      <p:pic>
        <p:nvPicPr>
          <p:cNvPr id="3" name="Picture 4" descr="pic 9_reduced.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54050"/>
            <a:ext cx="16281400" cy="8393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0" y="666751"/>
            <a:ext cx="16275051" cy="8380413"/>
          </a:xfrm>
          <a:prstGeom prst="rect">
            <a:avLst/>
          </a:prstGeom>
          <a:solidFill>
            <a:schemeClr val="tx1">
              <a:alpha val="13000"/>
            </a:schemeClr>
          </a:solidFill>
          <a:ln w="12700">
            <a:miter lim="400000"/>
          </a:ln>
        </p:spPr>
        <p:txBody>
          <a:bodyPr lIns="42861" rIns="42861" anchor="ctr"/>
          <a:lstStyle/>
          <a:p>
            <a:pPr algn="ctr" defTabSz="547654" eaLnBrk="1" fontAlgn="auto" hangingPunct="1">
              <a:spcBef>
                <a:spcPts val="0"/>
              </a:spcBef>
              <a:spcAft>
                <a:spcPts val="0"/>
              </a:spcAft>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3749">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599"/>
          </a:xfrm>
        </p:spPr>
        <p:txBody>
          <a:bodyPr/>
          <a:lstStyle>
            <a:lvl1pPr>
              <a:defRPr sz="4500" spc="93">
                <a:solidFill>
                  <a:schemeClr val="bg1"/>
                </a:solidFill>
                <a:latin typeface="Futura LT Pro Medium"/>
                <a:cs typeface="Futura LT Pro Medium"/>
              </a:defRPr>
            </a:lvl1pPr>
          </a:lstStyle>
          <a:p>
            <a:r>
              <a:rPr lang="en-US" dirty="0"/>
              <a:t>Click to edit Master title style</a:t>
            </a:r>
          </a:p>
        </p:txBody>
      </p:sp>
      <p:sp>
        <p:nvSpPr>
          <p:cNvPr id="5" name="Text Box 3"/>
          <p:cNvSpPr txBox="1">
            <a:spLocks noGrp="1" noChangeArrowheads="1"/>
          </p:cNvSpPr>
          <p:nvPr>
            <p:ph type="sldNum" sz="quarter" idx="10"/>
          </p:nvPr>
        </p:nvSpPr>
        <p:spPr>
          <a:xfrm>
            <a:off x="14584363" y="9340850"/>
            <a:ext cx="222251" cy="203200"/>
          </a:xfrm>
        </p:spPr>
        <p:txBody>
          <a:bodyPr/>
          <a:lstStyle>
            <a:lvl1pPr>
              <a:defRPr sz="1125">
                <a:latin typeface="Helvetica Neue" charset="0"/>
              </a:defRPr>
            </a:lvl1pPr>
          </a:lstStyle>
          <a:p>
            <a:pPr>
              <a:defRPr/>
            </a:pPr>
            <a:fld id="{CAD3EB76-7DDD-4B6D-9150-589B3DDC7FC1}" type="slidenum">
              <a:rPr lang="en-US"/>
              <a:pPr>
                <a:defRPr/>
              </a:pPr>
              <a:t>‹#›</a:t>
            </a:fld>
            <a:endParaRPr lang="en-US"/>
          </a:p>
        </p:txBody>
      </p:sp>
    </p:spTree>
    <p:extLst>
      <p:ext uri="{BB962C8B-B14F-4D97-AF65-F5344CB8AC3E}">
        <p14:creationId xmlns:p14="http://schemas.microsoft.com/office/powerpoint/2010/main" val="1870464145"/>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Section Breaker_J">
    <p:spTree>
      <p:nvGrpSpPr>
        <p:cNvPr id="1" name=""/>
        <p:cNvGrpSpPr/>
        <p:nvPr/>
      </p:nvGrpSpPr>
      <p:grpSpPr>
        <a:xfrm>
          <a:off x="0" y="0"/>
          <a:ext cx="0" cy="0"/>
          <a:chOff x="0" y="0"/>
          <a:chExt cx="0" cy="0"/>
        </a:xfrm>
      </p:grpSpPr>
      <p:pic>
        <p:nvPicPr>
          <p:cNvPr id="3" name="Picture 4" descr="pic 10_reduced.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25477"/>
            <a:ext cx="16265525" cy="8423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0" y="635001"/>
            <a:ext cx="16281400" cy="8401050"/>
          </a:xfrm>
          <a:prstGeom prst="rect">
            <a:avLst/>
          </a:prstGeom>
          <a:solidFill>
            <a:schemeClr val="tx1">
              <a:alpha val="14000"/>
            </a:schemeClr>
          </a:solidFill>
          <a:ln w="12700">
            <a:miter lim="400000"/>
          </a:ln>
        </p:spPr>
        <p:txBody>
          <a:bodyPr lIns="42861" rIns="42861" anchor="ctr"/>
          <a:lstStyle/>
          <a:p>
            <a:pPr algn="ctr" defTabSz="547654" eaLnBrk="1" fontAlgn="auto" hangingPunct="1">
              <a:spcBef>
                <a:spcPts val="0"/>
              </a:spcBef>
              <a:spcAft>
                <a:spcPts val="0"/>
              </a:spcAft>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3749">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599"/>
          </a:xfrm>
        </p:spPr>
        <p:txBody>
          <a:bodyPr/>
          <a:lstStyle>
            <a:lvl1pPr>
              <a:defRPr sz="4500" spc="93">
                <a:solidFill>
                  <a:schemeClr val="bg1"/>
                </a:solidFill>
                <a:latin typeface="Futura LT Pro Medium"/>
                <a:cs typeface="Futura LT Pro Medium"/>
              </a:defRPr>
            </a:lvl1pPr>
          </a:lstStyle>
          <a:p>
            <a:r>
              <a:rPr lang="en-US" dirty="0"/>
              <a:t>Click to edit Master title style</a:t>
            </a:r>
          </a:p>
        </p:txBody>
      </p:sp>
      <p:sp>
        <p:nvSpPr>
          <p:cNvPr id="5" name="Text Box 3"/>
          <p:cNvSpPr txBox="1">
            <a:spLocks noGrp="1" noChangeArrowheads="1"/>
          </p:cNvSpPr>
          <p:nvPr>
            <p:ph type="sldNum" sz="quarter" idx="10"/>
          </p:nvPr>
        </p:nvSpPr>
        <p:spPr>
          <a:xfrm>
            <a:off x="14584363" y="9340850"/>
            <a:ext cx="222251" cy="203200"/>
          </a:xfrm>
        </p:spPr>
        <p:txBody>
          <a:bodyPr/>
          <a:lstStyle>
            <a:lvl1pPr>
              <a:defRPr sz="1125">
                <a:latin typeface="Helvetica Neue" charset="0"/>
              </a:defRPr>
            </a:lvl1pPr>
          </a:lstStyle>
          <a:p>
            <a:pPr>
              <a:defRPr/>
            </a:pPr>
            <a:fld id="{4E596EAC-F8F7-46EF-A45E-E08B8BEAD03B}" type="slidenum">
              <a:rPr lang="en-US"/>
              <a:pPr>
                <a:defRPr/>
              </a:pPr>
              <a:t>‹#›</a:t>
            </a:fld>
            <a:endParaRPr lang="en-US"/>
          </a:p>
        </p:txBody>
      </p:sp>
    </p:spTree>
    <p:extLst>
      <p:ext uri="{BB962C8B-B14F-4D97-AF65-F5344CB8AC3E}">
        <p14:creationId xmlns:p14="http://schemas.microsoft.com/office/powerpoint/2010/main" val="3639253989"/>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Section Breaker_K">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7463" y="609600"/>
            <a:ext cx="16329027"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Picture 4" descr="pic 2_reduced.jpg"/>
          <p:cNvSpPr>
            <a:spLocks noChangeAspect="1"/>
          </p:cNvSpPr>
          <p:nvPr userDrawn="1"/>
        </p:nvSpPr>
        <p:spPr bwMode="auto">
          <a:xfrm>
            <a:off x="-25400" y="644526"/>
            <a:ext cx="16316325" cy="8405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4200">
                <a:solidFill>
                  <a:srgbClr val="000000"/>
                </a:solidFill>
                <a:latin typeface="Gill Sans" charset="0"/>
                <a:ea typeface="ヒラギノ角ゴ ProN W3" charset="-128"/>
                <a:sym typeface="Gill Sans" charset="0"/>
              </a:defRPr>
            </a:lvl1pPr>
            <a:lvl2pPr marL="742950" indent="-285750">
              <a:defRPr sz="4200">
                <a:solidFill>
                  <a:srgbClr val="000000"/>
                </a:solidFill>
                <a:latin typeface="Gill Sans" charset="0"/>
                <a:ea typeface="ヒラギノ角ゴ ProN W3" charset="-128"/>
                <a:sym typeface="Gill Sans" charset="0"/>
              </a:defRPr>
            </a:lvl2pPr>
            <a:lvl3pPr marL="1143000" indent="-228600">
              <a:defRPr sz="4200">
                <a:solidFill>
                  <a:srgbClr val="000000"/>
                </a:solidFill>
                <a:latin typeface="Gill Sans" charset="0"/>
                <a:ea typeface="ヒラギノ角ゴ ProN W3" charset="-128"/>
                <a:sym typeface="Gill Sans" charset="0"/>
              </a:defRPr>
            </a:lvl3pPr>
            <a:lvl4pPr marL="1600200" indent="-228600">
              <a:defRPr sz="4200">
                <a:solidFill>
                  <a:srgbClr val="000000"/>
                </a:solidFill>
                <a:latin typeface="Gill Sans" charset="0"/>
                <a:ea typeface="ヒラギノ角ゴ ProN W3" charset="-128"/>
                <a:sym typeface="Gill Sans" charset="0"/>
              </a:defRPr>
            </a:lvl4pPr>
            <a:lvl5pPr marL="2057400" indent="-228600">
              <a:defRPr sz="4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9pPr>
          </a:lstStyle>
          <a:p>
            <a:pPr eaLnBrk="1" fontAlgn="auto" hangingPunct="1">
              <a:spcBef>
                <a:spcPts val="0"/>
              </a:spcBef>
              <a:spcAft>
                <a:spcPts val="0"/>
              </a:spcAft>
              <a:defRPr/>
            </a:pPr>
            <a:endParaRPr lang="en-US" altLang="en-US" sz="3937"/>
          </a:p>
        </p:txBody>
      </p:sp>
      <p:sp>
        <p:nvSpPr>
          <p:cNvPr id="5" name="Shape 606"/>
          <p:cNvSpPr/>
          <p:nvPr userDrawn="1"/>
        </p:nvSpPr>
        <p:spPr>
          <a:xfrm>
            <a:off x="-28574" y="652464"/>
            <a:ext cx="16309975" cy="8394699"/>
          </a:xfrm>
          <a:prstGeom prst="rect">
            <a:avLst/>
          </a:prstGeom>
          <a:solidFill>
            <a:schemeClr val="tx1">
              <a:alpha val="9000"/>
            </a:schemeClr>
          </a:solidFill>
          <a:ln w="12700">
            <a:miter lim="400000"/>
          </a:ln>
        </p:spPr>
        <p:txBody>
          <a:bodyPr lIns="42861" rIns="42861" anchor="ctr"/>
          <a:lstStyle/>
          <a:p>
            <a:pPr algn="ctr" defTabSz="547654" eaLnBrk="1" fontAlgn="auto" hangingPunct="1">
              <a:spcBef>
                <a:spcPts val="0"/>
              </a:spcBef>
              <a:spcAft>
                <a:spcPts val="0"/>
              </a:spcAft>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3749">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599"/>
          </a:xfrm>
        </p:spPr>
        <p:txBody>
          <a:bodyPr/>
          <a:lstStyle>
            <a:lvl1pPr>
              <a:defRPr sz="4500" spc="93">
                <a:solidFill>
                  <a:schemeClr val="bg1"/>
                </a:solidFill>
                <a:latin typeface="Futura LT Pro Medium"/>
                <a:cs typeface="Futura LT Pro Medium"/>
              </a:defRPr>
            </a:lvl1pPr>
          </a:lstStyle>
          <a:p>
            <a:r>
              <a:rPr lang="en-US" dirty="0"/>
              <a:t>Click to edit Master title style</a:t>
            </a:r>
          </a:p>
        </p:txBody>
      </p:sp>
      <p:sp>
        <p:nvSpPr>
          <p:cNvPr id="6" name="Text Box 3"/>
          <p:cNvSpPr txBox="1">
            <a:spLocks noGrp="1" noChangeArrowheads="1"/>
          </p:cNvSpPr>
          <p:nvPr>
            <p:ph type="sldNum" sz="quarter" idx="10"/>
          </p:nvPr>
        </p:nvSpPr>
        <p:spPr>
          <a:xfrm>
            <a:off x="14584363" y="9340850"/>
            <a:ext cx="222251" cy="203200"/>
          </a:xfrm>
        </p:spPr>
        <p:txBody>
          <a:bodyPr/>
          <a:lstStyle>
            <a:lvl1pPr>
              <a:defRPr sz="1125">
                <a:latin typeface="Helvetica Neue" charset="0"/>
              </a:defRPr>
            </a:lvl1pPr>
          </a:lstStyle>
          <a:p>
            <a:pPr>
              <a:defRPr/>
            </a:pPr>
            <a:fld id="{7B3AF14E-9727-4646-A305-21D2B309AC8C}" type="slidenum">
              <a:rPr lang="en-US"/>
              <a:pPr>
                <a:defRPr/>
              </a:pPr>
              <a:t>‹#›</a:t>
            </a:fld>
            <a:endParaRPr lang="en-US"/>
          </a:p>
        </p:txBody>
      </p:sp>
    </p:spTree>
    <p:extLst>
      <p:ext uri="{BB962C8B-B14F-4D97-AF65-F5344CB8AC3E}">
        <p14:creationId xmlns:p14="http://schemas.microsoft.com/office/powerpoint/2010/main" val="2626386190"/>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169.xml><?xml version="1.0" encoding="utf-8"?>
<p:sldLayout xmlns:a="http://schemas.openxmlformats.org/drawingml/2006/main" xmlns:r="http://schemas.openxmlformats.org/officeDocument/2006/relationships" xmlns:p="http://schemas.openxmlformats.org/presentationml/2006/main" type="title" preserve="1">
  <p:cSld name="White_2 Line">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2438402"/>
            <a:ext cx="11734800" cy="2090736"/>
          </a:xfrm>
        </p:spPr>
        <p:txBody>
          <a:bodyPr anchor="b"/>
          <a:lstStyle>
            <a:lvl1pPr algn="l">
              <a:defRPr sz="2812" b="0" i="0" spc="93">
                <a:solidFill>
                  <a:srgbClr val="EF6537"/>
                </a:solidFill>
                <a:latin typeface="Futura LT Pro Medium"/>
                <a:cs typeface="Futura LT Pro Medium"/>
              </a:defRPr>
            </a:lvl1pPr>
          </a:lstStyle>
          <a:p>
            <a:r>
              <a:rPr lang="en-US" dirty="0"/>
              <a:t>Click to edit Master title style</a:t>
            </a:r>
          </a:p>
        </p:txBody>
      </p:sp>
      <p:sp>
        <p:nvSpPr>
          <p:cNvPr id="3" name="Subtitle 2"/>
          <p:cNvSpPr>
            <a:spLocks noGrp="1"/>
          </p:cNvSpPr>
          <p:nvPr>
            <p:ph type="subTitle" idx="1"/>
          </p:nvPr>
        </p:nvSpPr>
        <p:spPr>
          <a:xfrm>
            <a:off x="2438400" y="4419602"/>
            <a:ext cx="11785600" cy="2492375"/>
          </a:xfrm>
          <a:prstGeom prst="rect">
            <a:avLst/>
          </a:prstGeom>
        </p:spPr>
        <p:txBody>
          <a:bodyPr vert="horz"/>
          <a:lstStyle>
            <a:lvl1pPr marL="0" indent="0" algn="l">
              <a:buNone/>
              <a:defRPr sz="3749" b="0" i="0">
                <a:solidFill>
                  <a:srgbClr val="53585F"/>
                </a:solidFill>
                <a:latin typeface="HelveticaNeueLT Pro 55 Roman"/>
                <a:cs typeface="HelveticaNeueLT Pro 55 Roman"/>
              </a:defRPr>
            </a:lvl1pPr>
            <a:lvl2pPr marL="428599" indent="0" algn="ctr">
              <a:buNone/>
              <a:defRPr/>
            </a:lvl2pPr>
            <a:lvl3pPr marL="857199" indent="0" algn="ctr">
              <a:buNone/>
              <a:defRPr/>
            </a:lvl3pPr>
            <a:lvl4pPr marL="1285797" indent="0" algn="ctr">
              <a:buNone/>
              <a:defRPr/>
            </a:lvl4pPr>
            <a:lvl5pPr marL="1714396" indent="0" algn="ctr">
              <a:buNone/>
              <a:defRPr/>
            </a:lvl5pPr>
            <a:lvl6pPr marL="2142996" indent="0" algn="ctr">
              <a:buNone/>
              <a:defRPr/>
            </a:lvl6pPr>
            <a:lvl7pPr marL="2571594" indent="0" algn="ctr">
              <a:buNone/>
              <a:defRPr/>
            </a:lvl7pPr>
            <a:lvl8pPr marL="3000193" indent="0" algn="ctr">
              <a:buNone/>
              <a:defRPr/>
            </a:lvl8pPr>
            <a:lvl9pPr marL="3428793" indent="0" algn="ctr">
              <a:buNone/>
              <a:defRPr/>
            </a:lvl9pPr>
          </a:lstStyle>
          <a:p>
            <a:r>
              <a:rPr lang="en-US" dirty="0"/>
              <a:t>Click to edit Master subtitle style</a:t>
            </a:r>
          </a:p>
        </p:txBody>
      </p:sp>
      <p:sp>
        <p:nvSpPr>
          <p:cNvPr id="4" name="Text Box 3"/>
          <p:cNvSpPr txBox="1">
            <a:spLocks noGrp="1" noChangeArrowheads="1"/>
          </p:cNvSpPr>
          <p:nvPr>
            <p:ph type="sldNum" sz="quarter" idx="10"/>
          </p:nvPr>
        </p:nvSpPr>
        <p:spPr>
          <a:xfrm>
            <a:off x="14584363" y="9340850"/>
            <a:ext cx="222251" cy="203200"/>
          </a:xfrm>
        </p:spPr>
        <p:txBody>
          <a:bodyPr/>
          <a:lstStyle>
            <a:lvl1pPr>
              <a:defRPr sz="1125">
                <a:latin typeface="Helvetica Neue" charset="0"/>
              </a:defRPr>
            </a:lvl1pPr>
          </a:lstStyle>
          <a:p>
            <a:pPr>
              <a:defRPr/>
            </a:pPr>
            <a:fld id="{33182C49-C09B-4716-A4DE-01145FDF2311}" type="slidenum">
              <a:rPr lang="en-US"/>
              <a:pPr>
                <a:defRPr/>
              </a:pPr>
              <a:t>‹#›</a:t>
            </a:fld>
            <a:endParaRPr lang="en-US"/>
          </a:p>
        </p:txBody>
      </p:sp>
    </p:spTree>
    <p:extLst>
      <p:ext uri="{BB962C8B-B14F-4D97-AF65-F5344CB8AC3E}">
        <p14:creationId xmlns:p14="http://schemas.microsoft.com/office/powerpoint/2010/main" val="1723331511"/>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eal_1 Line">
    <p:spTree>
      <p:nvGrpSpPr>
        <p:cNvPr id="1" name=""/>
        <p:cNvGrpSpPr/>
        <p:nvPr/>
      </p:nvGrpSpPr>
      <p:grpSpPr>
        <a:xfrm>
          <a:off x="0" y="0"/>
          <a:ext cx="0" cy="0"/>
          <a:chOff x="0" y="0"/>
          <a:chExt cx="0" cy="0"/>
        </a:xfrm>
      </p:grpSpPr>
      <p:sp>
        <p:nvSpPr>
          <p:cNvPr id="2" name="Title 1"/>
          <p:cNvSpPr>
            <a:spLocks noGrp="1"/>
          </p:cNvSpPr>
          <p:nvPr>
            <p:ph type="ctrTitle"/>
          </p:nvPr>
        </p:nvSpPr>
        <p:spPr>
          <a:xfrm>
            <a:off x="2565400" y="1752600"/>
            <a:ext cx="11049000" cy="6324600"/>
          </a:xfrm>
        </p:spPr>
        <p:txBody>
          <a:bodyPr/>
          <a:lstStyle>
            <a:lvl1pPr>
              <a:defRPr sz="4000" spc="100">
                <a:latin typeface="Futura LT Pro Medium"/>
                <a:cs typeface="Futura LT Pro Medium"/>
              </a:defRPr>
            </a:lvl1pPr>
          </a:lstStyle>
          <a:p>
            <a:r>
              <a:rPr lang="en-US" dirty="0"/>
              <a:t>Click to edit Master title style</a:t>
            </a:r>
          </a:p>
        </p:txBody>
      </p:sp>
      <p:sp>
        <p:nvSpPr>
          <p:cNvPr id="3"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36E58CEB-F5EA-4787-95DD-58955AC37BDB}" type="slidenum">
              <a:rPr lang="en-US"/>
              <a:pPr>
                <a:defRPr/>
              </a:pPr>
              <a:t>‹#›</a:t>
            </a:fld>
            <a:endParaRPr lang="en-US"/>
          </a:p>
        </p:txBody>
      </p:sp>
    </p:spTree>
    <p:extLst>
      <p:ext uri="{BB962C8B-B14F-4D97-AF65-F5344CB8AC3E}">
        <p14:creationId xmlns:p14="http://schemas.microsoft.com/office/powerpoint/2010/main" val="3012541773"/>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White_Body Bullets">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2812" b="0" i="0" spc="93">
                <a:solidFill>
                  <a:srgbClr val="EF6537"/>
                </a:solidFill>
                <a:latin typeface="Futura LT Pro Medium"/>
                <a:cs typeface="Futura LT Pro Medium"/>
              </a:defRPr>
            </a:lvl1pPr>
          </a:lstStyle>
          <a:p>
            <a:r>
              <a:rPr lang="en-US" dirty="0"/>
              <a:t>Click to edit Master title style</a:t>
            </a:r>
          </a:p>
        </p:txBody>
      </p:sp>
      <p:sp>
        <p:nvSpPr>
          <p:cNvPr id="6" name="Content Placeholder 5"/>
          <p:cNvSpPr>
            <a:spLocks noGrp="1"/>
          </p:cNvSpPr>
          <p:nvPr>
            <p:ph sz="quarter" idx="11"/>
          </p:nvPr>
        </p:nvSpPr>
        <p:spPr>
          <a:xfrm>
            <a:off x="2489200" y="3429001"/>
            <a:ext cx="11277600" cy="5486400"/>
          </a:xfrm>
          <a:prstGeom prst="rect">
            <a:avLst/>
          </a:prstGeom>
        </p:spPr>
        <p:txBody>
          <a:bodyPr vert="horz" numCol="1" spcCol="731520"/>
          <a:lstStyle>
            <a:lvl1pPr marL="321449" indent="-321449" algn="l">
              <a:buFont typeface="Arial"/>
              <a:buChar char="•"/>
              <a:defRPr b="1" i="0">
                <a:solidFill>
                  <a:srgbClr val="53585F"/>
                </a:solidFill>
                <a:latin typeface="HelveticaNeueLT Pro 55 Roman"/>
                <a:cs typeface="HelveticaNeueLT Pro 55 Roman"/>
              </a:defRPr>
            </a:lvl1pPr>
            <a:lvl2pPr marL="653317" indent="-321449" algn="l">
              <a:buFont typeface="Arial Narrow Italic"/>
              <a:buChar char="­"/>
              <a:tabLst/>
              <a:defRPr b="0" i="0">
                <a:solidFill>
                  <a:srgbClr val="53585F"/>
                </a:solidFill>
                <a:latin typeface="HelveticaNeueLT Pro 55 Roman"/>
                <a:cs typeface="HelveticaNeueLT Pro 55 Roman"/>
              </a:defRPr>
            </a:lvl2pPr>
            <a:lvl3pPr marL="968813" indent="-321449" algn="l">
              <a:buFont typeface="Arial Narrow Italic"/>
              <a:buChar char="­"/>
              <a:defRPr b="0" i="0">
                <a:solidFill>
                  <a:srgbClr val="53585F"/>
                </a:solidFill>
                <a:latin typeface="HelveticaNeueLT Pro 55 Roman"/>
                <a:cs typeface="HelveticaNeueLT Pro 55 Roman"/>
              </a:defRPr>
            </a:lvl3pPr>
            <a:lvl4pPr marL="1278356" indent="-261921" algn="l">
              <a:buFont typeface="Arial Narrow Italic"/>
              <a:buChar char="­"/>
              <a:defRPr b="0" i="0">
                <a:solidFill>
                  <a:srgbClr val="53585F"/>
                </a:solidFill>
                <a:latin typeface="HelveticaNeueLT Pro 55 Roman"/>
                <a:cs typeface="HelveticaNeueLT Pro 55 Roman"/>
              </a:defRPr>
            </a:lvl4pPr>
            <a:lvl5pPr marL="1278356" indent="-261921" algn="l">
              <a:buFont typeface="Arial Narrow Italic"/>
              <a:buChar char="­"/>
              <a:defRPr b="0" i="0">
                <a:solidFill>
                  <a:srgbClr val="53585F"/>
                </a:solidFill>
                <a:latin typeface="HelveticaNeueLT Pro 55 Roman"/>
                <a:cs typeface="HelveticaNeueLT Pro 55 Roman"/>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Box 3"/>
          <p:cNvSpPr txBox="1">
            <a:spLocks noGrp="1" noChangeArrowheads="1"/>
          </p:cNvSpPr>
          <p:nvPr>
            <p:ph type="sldNum" sz="quarter" idx="12"/>
          </p:nvPr>
        </p:nvSpPr>
        <p:spPr>
          <a:xfrm>
            <a:off x="14584363" y="9340850"/>
            <a:ext cx="222251" cy="203200"/>
          </a:xfrm>
        </p:spPr>
        <p:txBody>
          <a:bodyPr/>
          <a:lstStyle>
            <a:lvl1pPr>
              <a:defRPr sz="1125">
                <a:latin typeface="Helvetica Neue" charset="0"/>
              </a:defRPr>
            </a:lvl1pPr>
          </a:lstStyle>
          <a:p>
            <a:pPr>
              <a:defRPr/>
            </a:pPr>
            <a:fld id="{7FEFEC28-84A6-4D84-874E-A7AE1D8F8C09}" type="slidenum">
              <a:rPr lang="en-US"/>
              <a:pPr>
                <a:defRPr/>
              </a:pPr>
              <a:t>‹#›</a:t>
            </a:fld>
            <a:endParaRPr lang="en-US"/>
          </a:p>
        </p:txBody>
      </p:sp>
    </p:spTree>
    <p:extLst>
      <p:ext uri="{BB962C8B-B14F-4D97-AF65-F5344CB8AC3E}">
        <p14:creationId xmlns:p14="http://schemas.microsoft.com/office/powerpoint/2010/main" val="383317420"/>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White_Body">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2812" b="0" i="0" spc="93">
                <a:solidFill>
                  <a:srgbClr val="EF6537"/>
                </a:solidFill>
                <a:latin typeface="Futura LT Pro Medium"/>
                <a:cs typeface="Futura LT Pro Medium"/>
              </a:defRPr>
            </a:lvl1pPr>
          </a:lstStyle>
          <a:p>
            <a:r>
              <a:rPr lang="en-US" dirty="0"/>
              <a:t>Click to edit Master title style</a:t>
            </a:r>
          </a:p>
        </p:txBody>
      </p:sp>
      <p:sp>
        <p:nvSpPr>
          <p:cNvPr id="6" name="Content Placeholder 5"/>
          <p:cNvSpPr>
            <a:spLocks noGrp="1"/>
          </p:cNvSpPr>
          <p:nvPr>
            <p:ph sz="quarter" idx="11"/>
          </p:nvPr>
        </p:nvSpPr>
        <p:spPr>
          <a:xfrm>
            <a:off x="2489200" y="3429001"/>
            <a:ext cx="11277600" cy="5486400"/>
          </a:xfrm>
          <a:prstGeom prst="rect">
            <a:avLst/>
          </a:prstGeom>
        </p:spPr>
        <p:txBody>
          <a:bodyPr vert="horz" numCol="1"/>
          <a:lstStyle>
            <a:lvl1pPr algn="l">
              <a:defRPr b="1" i="0">
                <a:solidFill>
                  <a:srgbClr val="53585F"/>
                </a:solidFill>
                <a:latin typeface="HelveticaNeueLT Pro 55 Roman"/>
                <a:cs typeface="HelveticaNeueLT Pro 55 Roman"/>
              </a:defRPr>
            </a:lvl1pPr>
            <a:lvl2pPr marL="0" indent="0" algn="l">
              <a:tabLst/>
              <a:defRPr b="0" i="0">
                <a:solidFill>
                  <a:srgbClr val="53585F"/>
                </a:solidFill>
                <a:latin typeface="HelveticaNeueLT Pro 55 Roman"/>
                <a:cs typeface="HelveticaNeueLT Pro 55 Roman"/>
              </a:defRPr>
            </a:lvl2pPr>
            <a:lvl3pPr marL="0" indent="0" algn="l">
              <a:defRPr b="0" i="0">
                <a:solidFill>
                  <a:srgbClr val="53585F"/>
                </a:solidFill>
                <a:latin typeface="HelveticaNeueLT Pro 55 Roman"/>
                <a:cs typeface="HelveticaNeueLT Pro 55 Roman"/>
              </a:defRPr>
            </a:lvl3pPr>
            <a:lvl4pPr algn="l">
              <a:defRPr b="0" i="0">
                <a:solidFill>
                  <a:srgbClr val="53585F"/>
                </a:solidFill>
                <a:latin typeface="HelveticaNeueLT Pro 55 Roman"/>
                <a:cs typeface="HelveticaNeueLT Pro 55 Roman"/>
              </a:defRPr>
            </a:lvl4pPr>
            <a:lvl5pPr algn="l">
              <a:defRPr b="0" i="0">
                <a:solidFill>
                  <a:srgbClr val="53585F"/>
                </a:solidFill>
                <a:latin typeface="HelveticaNeueLT Pro 55 Roman"/>
                <a:cs typeface="HelveticaNeueLT Pro 55 Roman"/>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Box 3"/>
          <p:cNvSpPr txBox="1">
            <a:spLocks noGrp="1" noChangeArrowheads="1"/>
          </p:cNvSpPr>
          <p:nvPr>
            <p:ph type="sldNum" sz="quarter" idx="12"/>
          </p:nvPr>
        </p:nvSpPr>
        <p:spPr>
          <a:xfrm>
            <a:off x="14584363" y="9340850"/>
            <a:ext cx="222251" cy="203200"/>
          </a:xfrm>
        </p:spPr>
        <p:txBody>
          <a:bodyPr/>
          <a:lstStyle>
            <a:lvl1pPr>
              <a:defRPr sz="1125">
                <a:latin typeface="Helvetica Neue" charset="0"/>
              </a:defRPr>
            </a:lvl1pPr>
          </a:lstStyle>
          <a:p>
            <a:pPr>
              <a:defRPr/>
            </a:pPr>
            <a:fld id="{2AA0D5D6-31CF-448A-B825-5FC85F9EAAEB}" type="slidenum">
              <a:rPr lang="en-US"/>
              <a:pPr>
                <a:defRPr/>
              </a:pPr>
              <a:t>‹#›</a:t>
            </a:fld>
            <a:endParaRPr lang="en-US"/>
          </a:p>
        </p:txBody>
      </p:sp>
    </p:spTree>
    <p:extLst>
      <p:ext uri="{BB962C8B-B14F-4D97-AF65-F5344CB8AC3E}">
        <p14:creationId xmlns:p14="http://schemas.microsoft.com/office/powerpoint/2010/main" val="1985475989"/>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Copy with Image">
    <p:spTree>
      <p:nvGrpSpPr>
        <p:cNvPr id="1" name=""/>
        <p:cNvGrpSpPr/>
        <p:nvPr/>
      </p:nvGrpSpPr>
      <p:grpSpPr>
        <a:xfrm>
          <a:off x="0" y="0"/>
          <a:ext cx="0" cy="0"/>
          <a:chOff x="0" y="0"/>
          <a:chExt cx="0" cy="0"/>
        </a:xfrm>
      </p:grpSpPr>
      <p:sp>
        <p:nvSpPr>
          <p:cNvPr id="2" name="Title 1"/>
          <p:cNvSpPr>
            <a:spLocks noGrp="1"/>
          </p:cNvSpPr>
          <p:nvPr>
            <p:ph type="ctrTitle"/>
          </p:nvPr>
        </p:nvSpPr>
        <p:spPr>
          <a:xfrm>
            <a:off x="8585200" y="13390"/>
            <a:ext cx="7518400" cy="2958410"/>
          </a:xfrm>
        </p:spPr>
        <p:txBody>
          <a:bodyPr anchor="b"/>
          <a:lstStyle>
            <a:lvl1pPr algn="l">
              <a:defRPr sz="2812" b="0" i="0" spc="93">
                <a:solidFill>
                  <a:srgbClr val="EF6537"/>
                </a:solidFill>
                <a:latin typeface="Futura LT Pro Medium"/>
                <a:cs typeface="Futura LT Pro Medium"/>
              </a:defRPr>
            </a:lvl1pPr>
          </a:lstStyle>
          <a:p>
            <a:r>
              <a:rPr lang="en-US" dirty="0"/>
              <a:t>Click to edit Master title style</a:t>
            </a:r>
          </a:p>
        </p:txBody>
      </p:sp>
      <p:sp>
        <p:nvSpPr>
          <p:cNvPr id="6" name="Content Placeholder 5"/>
          <p:cNvSpPr>
            <a:spLocks noGrp="1"/>
          </p:cNvSpPr>
          <p:nvPr>
            <p:ph sz="quarter" idx="11"/>
          </p:nvPr>
        </p:nvSpPr>
        <p:spPr>
          <a:xfrm>
            <a:off x="8585200" y="3429001"/>
            <a:ext cx="7010400" cy="5486400"/>
          </a:xfrm>
          <a:prstGeom prst="rect">
            <a:avLst/>
          </a:prstGeom>
        </p:spPr>
        <p:txBody>
          <a:bodyPr vert="horz" numCol="1"/>
          <a:lstStyle>
            <a:lvl1pPr algn="l">
              <a:defRPr b="1" i="0">
                <a:solidFill>
                  <a:srgbClr val="53585F"/>
                </a:solidFill>
                <a:latin typeface="HelveticaNeueLT Pro 55 Roman"/>
                <a:cs typeface="HelveticaNeueLT Pro 55 Roman"/>
              </a:defRPr>
            </a:lvl1pPr>
            <a:lvl2pPr marL="0" indent="0" algn="l">
              <a:tabLst/>
              <a:defRPr b="0" i="0">
                <a:solidFill>
                  <a:srgbClr val="53585F"/>
                </a:solidFill>
                <a:latin typeface="HelveticaNeueLT Pro 55 Roman"/>
                <a:cs typeface="HelveticaNeueLT Pro 55 Roman"/>
              </a:defRPr>
            </a:lvl2pPr>
            <a:lvl3pPr marL="0" indent="0" algn="l">
              <a:defRPr b="0" i="0">
                <a:solidFill>
                  <a:srgbClr val="53585F"/>
                </a:solidFill>
                <a:latin typeface="HelveticaNeueLT Pro 55 Roman"/>
                <a:cs typeface="HelveticaNeueLT Pro 55 Roman"/>
              </a:defRPr>
            </a:lvl3pPr>
            <a:lvl4pPr algn="l">
              <a:defRPr b="0" i="0">
                <a:solidFill>
                  <a:srgbClr val="53585F"/>
                </a:solidFill>
                <a:latin typeface="HelveticaNeueLT Pro 55 Roman"/>
                <a:cs typeface="HelveticaNeueLT Pro 55 Roman"/>
              </a:defRPr>
            </a:lvl4pPr>
            <a:lvl5pPr algn="l">
              <a:defRPr b="0" i="0">
                <a:solidFill>
                  <a:srgbClr val="53585F"/>
                </a:solidFill>
                <a:latin typeface="HelveticaNeueLT Pro 55 Roman"/>
                <a:cs typeface="HelveticaNeueLT Pro 55 Roman"/>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Box 3"/>
          <p:cNvSpPr txBox="1">
            <a:spLocks noGrp="1" noChangeArrowheads="1"/>
          </p:cNvSpPr>
          <p:nvPr>
            <p:ph type="sldNum" sz="quarter" idx="12"/>
          </p:nvPr>
        </p:nvSpPr>
        <p:spPr>
          <a:xfrm>
            <a:off x="14584363" y="9340850"/>
            <a:ext cx="222251" cy="203200"/>
          </a:xfrm>
        </p:spPr>
        <p:txBody>
          <a:bodyPr/>
          <a:lstStyle>
            <a:lvl1pPr>
              <a:defRPr sz="1125">
                <a:latin typeface="Helvetica Neue" charset="0"/>
              </a:defRPr>
            </a:lvl1pPr>
          </a:lstStyle>
          <a:p>
            <a:pPr>
              <a:defRPr/>
            </a:pPr>
            <a:fld id="{8630CED5-8DE5-4563-B0D4-E9E38F488501}" type="slidenum">
              <a:rPr lang="en-US"/>
              <a:pPr>
                <a:defRPr/>
              </a:pPr>
              <a:t>‹#›</a:t>
            </a:fld>
            <a:endParaRPr lang="en-US"/>
          </a:p>
        </p:txBody>
      </p:sp>
    </p:spTree>
    <p:extLst>
      <p:ext uri="{BB962C8B-B14F-4D97-AF65-F5344CB8AC3E}">
        <p14:creationId xmlns:p14="http://schemas.microsoft.com/office/powerpoint/2010/main" val="2886093087"/>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White_Body 2 Column">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2812" b="0" i="0" spc="93">
                <a:solidFill>
                  <a:srgbClr val="EF6537"/>
                </a:solidFill>
                <a:latin typeface="Futura LT Pro Medium"/>
                <a:cs typeface="Futura LT Pro Medium"/>
              </a:defRPr>
            </a:lvl1pPr>
          </a:lstStyle>
          <a:p>
            <a:r>
              <a:rPr lang="en-US" dirty="0"/>
              <a:t>Click to edit Master title style</a:t>
            </a:r>
          </a:p>
        </p:txBody>
      </p:sp>
      <p:sp>
        <p:nvSpPr>
          <p:cNvPr id="6" name="Content Placeholder 5"/>
          <p:cNvSpPr>
            <a:spLocks noGrp="1"/>
          </p:cNvSpPr>
          <p:nvPr>
            <p:ph sz="quarter" idx="11"/>
          </p:nvPr>
        </p:nvSpPr>
        <p:spPr>
          <a:xfrm>
            <a:off x="2489200" y="3429001"/>
            <a:ext cx="11277600" cy="5486400"/>
          </a:xfrm>
          <a:prstGeom prst="rect">
            <a:avLst/>
          </a:prstGeom>
        </p:spPr>
        <p:txBody>
          <a:bodyPr vert="horz" numCol="2" spcCol="365760"/>
          <a:lstStyle>
            <a:lvl1pPr algn="l">
              <a:defRPr b="1" i="0">
                <a:solidFill>
                  <a:srgbClr val="53585F"/>
                </a:solidFill>
                <a:latin typeface="HelveticaNeueLT Pro 55 Roman"/>
                <a:cs typeface="HelveticaNeueLT Pro 55 Roman"/>
              </a:defRPr>
            </a:lvl1pPr>
            <a:lvl2pPr marL="0" indent="0" algn="l">
              <a:tabLst/>
              <a:defRPr b="0" i="0">
                <a:solidFill>
                  <a:srgbClr val="53585F"/>
                </a:solidFill>
                <a:latin typeface="HelveticaNeueLT Pro 55 Roman"/>
                <a:cs typeface="HelveticaNeueLT Pro 55 Roman"/>
              </a:defRPr>
            </a:lvl2pPr>
            <a:lvl3pPr marL="0" indent="0" algn="l">
              <a:defRPr b="0" i="0">
                <a:solidFill>
                  <a:srgbClr val="53585F"/>
                </a:solidFill>
                <a:latin typeface="HelveticaNeueLT Pro 55 Roman"/>
                <a:cs typeface="HelveticaNeueLT Pro 55 Roman"/>
              </a:defRPr>
            </a:lvl3pPr>
            <a:lvl4pPr algn="l">
              <a:defRPr b="0" i="0">
                <a:solidFill>
                  <a:srgbClr val="53585F"/>
                </a:solidFill>
                <a:latin typeface="HelveticaNeueLT Pro 55 Roman"/>
                <a:cs typeface="HelveticaNeueLT Pro 55 Roman"/>
              </a:defRPr>
            </a:lvl4pPr>
            <a:lvl5pPr algn="l">
              <a:defRPr b="0" i="0">
                <a:solidFill>
                  <a:srgbClr val="53585F"/>
                </a:solidFill>
                <a:latin typeface="HelveticaNeueLT Pro 55 Roman"/>
                <a:cs typeface="HelveticaNeueLT Pro 55 Roman"/>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Box 3"/>
          <p:cNvSpPr txBox="1">
            <a:spLocks noGrp="1" noChangeArrowheads="1"/>
          </p:cNvSpPr>
          <p:nvPr>
            <p:ph type="sldNum" sz="quarter" idx="12"/>
          </p:nvPr>
        </p:nvSpPr>
        <p:spPr>
          <a:xfrm>
            <a:off x="14584363" y="9340850"/>
            <a:ext cx="222251" cy="203200"/>
          </a:xfrm>
        </p:spPr>
        <p:txBody>
          <a:bodyPr/>
          <a:lstStyle>
            <a:lvl1pPr>
              <a:defRPr sz="1125">
                <a:latin typeface="Helvetica Neue" charset="0"/>
              </a:defRPr>
            </a:lvl1pPr>
          </a:lstStyle>
          <a:p>
            <a:pPr>
              <a:defRPr/>
            </a:pPr>
            <a:fld id="{2EB475C6-251B-4983-AF0F-25B638B39048}" type="slidenum">
              <a:rPr lang="en-US"/>
              <a:pPr>
                <a:defRPr/>
              </a:pPr>
              <a:t>‹#›</a:t>
            </a:fld>
            <a:endParaRPr lang="en-US"/>
          </a:p>
        </p:txBody>
      </p:sp>
    </p:spTree>
    <p:extLst>
      <p:ext uri="{BB962C8B-B14F-4D97-AF65-F5344CB8AC3E}">
        <p14:creationId xmlns:p14="http://schemas.microsoft.com/office/powerpoint/2010/main" val="1442075192"/>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White_Body 3 Column">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2812" b="0" i="0" spc="93">
                <a:solidFill>
                  <a:srgbClr val="EF6537"/>
                </a:solidFill>
                <a:latin typeface="Futura LT Pro Medium"/>
                <a:cs typeface="Futura LT Pro Medium"/>
              </a:defRPr>
            </a:lvl1pPr>
          </a:lstStyle>
          <a:p>
            <a:r>
              <a:rPr lang="en-US" dirty="0"/>
              <a:t>Click to edit Master title style</a:t>
            </a:r>
          </a:p>
        </p:txBody>
      </p:sp>
      <p:sp>
        <p:nvSpPr>
          <p:cNvPr id="6" name="Content Placeholder 5"/>
          <p:cNvSpPr>
            <a:spLocks noGrp="1"/>
          </p:cNvSpPr>
          <p:nvPr>
            <p:ph sz="quarter" idx="11"/>
          </p:nvPr>
        </p:nvSpPr>
        <p:spPr>
          <a:xfrm>
            <a:off x="2489200" y="5486400"/>
            <a:ext cx="11277600" cy="3429001"/>
          </a:xfrm>
          <a:prstGeom prst="rect">
            <a:avLst/>
          </a:prstGeom>
        </p:spPr>
        <p:txBody>
          <a:bodyPr vert="horz" numCol="3" spcCol="914400"/>
          <a:lstStyle>
            <a:lvl1pPr algn="l">
              <a:defRPr sz="1875" b="0" i="0">
                <a:solidFill>
                  <a:srgbClr val="53585F"/>
                </a:solidFill>
                <a:latin typeface="HelveticaNeueLT Pro 55 Roman"/>
                <a:cs typeface="HelveticaNeueLT Pro 55 Roman"/>
              </a:defRPr>
            </a:lvl1pPr>
            <a:lvl2pPr marL="0" indent="0" algn="l">
              <a:tabLst/>
              <a:defRPr sz="1875" b="0" i="0">
                <a:solidFill>
                  <a:srgbClr val="53585F"/>
                </a:solidFill>
                <a:latin typeface="HelveticaNeueLT Pro 55 Roman"/>
                <a:cs typeface="HelveticaNeueLT Pro 55 Roman"/>
              </a:defRPr>
            </a:lvl2pPr>
            <a:lvl3pPr marL="0" indent="0" algn="l">
              <a:defRPr sz="1875" b="0" i="0">
                <a:solidFill>
                  <a:srgbClr val="53585F"/>
                </a:solidFill>
                <a:latin typeface="HelveticaNeueLT Pro 55 Roman"/>
                <a:cs typeface="HelveticaNeueLT Pro 55 Roman"/>
              </a:defRPr>
            </a:lvl3pPr>
            <a:lvl4pPr algn="l">
              <a:defRPr sz="1875" b="0" i="0">
                <a:solidFill>
                  <a:srgbClr val="53585F"/>
                </a:solidFill>
                <a:latin typeface="HelveticaNeueLT Pro 55 Roman"/>
                <a:cs typeface="HelveticaNeueLT Pro 55 Roman"/>
              </a:defRPr>
            </a:lvl4pPr>
            <a:lvl5pPr algn="l">
              <a:defRPr sz="1875" b="0" i="0">
                <a:solidFill>
                  <a:srgbClr val="53585F"/>
                </a:solidFill>
                <a:latin typeface="HelveticaNeueLT Pro 55 Roman"/>
                <a:cs typeface="HelveticaNeueLT Pro 55 Roman"/>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13"/>
          </p:nvPr>
        </p:nvSpPr>
        <p:spPr>
          <a:xfrm>
            <a:off x="2413000" y="2819400"/>
            <a:ext cx="11277600" cy="2590800"/>
          </a:xfrm>
          <a:prstGeom prst="rect">
            <a:avLst/>
          </a:prstGeom>
        </p:spPr>
        <p:txBody>
          <a:bodyPr vert="horz"/>
          <a:lstStyle>
            <a:lvl1pPr marL="52087" indent="0" algn="l">
              <a:defRPr sz="3749" b="0" i="0">
                <a:solidFill>
                  <a:srgbClr val="53585F"/>
                </a:solidFill>
                <a:latin typeface="HelveticaNeueLT Pro 55 Roman"/>
                <a:cs typeface="HelveticaNeueLT Pro 55 Roman"/>
              </a:defRPr>
            </a:lvl1pPr>
            <a:lvl2pPr marL="52087" indent="0" algn="l">
              <a:defRPr sz="3749" b="0" i="0">
                <a:solidFill>
                  <a:srgbClr val="53585F"/>
                </a:solidFill>
                <a:latin typeface="HelveticaNeueLT Pro 55 Roman"/>
                <a:cs typeface="HelveticaNeueLT Pro 55 Roman"/>
              </a:defRPr>
            </a:lvl2pPr>
            <a:lvl3pPr marL="52087" indent="0" algn="l">
              <a:defRPr sz="3749" b="0" i="0">
                <a:solidFill>
                  <a:srgbClr val="53585F"/>
                </a:solidFill>
                <a:latin typeface="HelveticaNeueLT Pro 55 Roman"/>
                <a:cs typeface="HelveticaNeueLT Pro 55 Roman"/>
              </a:defRPr>
            </a:lvl3pPr>
            <a:lvl4pPr marL="52087" indent="0" algn="l">
              <a:defRPr sz="3749" b="0" i="0">
                <a:solidFill>
                  <a:srgbClr val="53585F"/>
                </a:solidFill>
                <a:latin typeface="HelveticaNeueLT Pro 55 Roman"/>
                <a:cs typeface="HelveticaNeueLT Pro 55 Roman"/>
              </a:defRPr>
            </a:lvl4pPr>
            <a:lvl5pPr marL="52087" indent="0" algn="l">
              <a:defRPr sz="3749" b="0" i="0">
                <a:solidFill>
                  <a:srgbClr val="53585F"/>
                </a:solidFill>
                <a:latin typeface="HelveticaNeueLT Pro 55 Roman"/>
                <a:cs typeface="HelveticaNeueLT Pro 55 Roman"/>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Box 3"/>
          <p:cNvSpPr txBox="1">
            <a:spLocks noGrp="1" noChangeArrowheads="1"/>
          </p:cNvSpPr>
          <p:nvPr>
            <p:ph type="sldNum" sz="quarter" idx="14"/>
          </p:nvPr>
        </p:nvSpPr>
        <p:spPr>
          <a:xfrm>
            <a:off x="14584363" y="9340850"/>
            <a:ext cx="222251" cy="203200"/>
          </a:xfrm>
        </p:spPr>
        <p:txBody>
          <a:bodyPr/>
          <a:lstStyle>
            <a:lvl1pPr>
              <a:defRPr sz="1125">
                <a:solidFill>
                  <a:srgbClr val="53585F"/>
                </a:solidFill>
                <a:latin typeface="Helvetica Neue" charset="0"/>
              </a:defRPr>
            </a:lvl1pPr>
          </a:lstStyle>
          <a:p>
            <a:pPr>
              <a:defRPr/>
            </a:pPr>
            <a:fld id="{DB03FB10-D6ED-4E5F-946E-625D4BE358ED}" type="slidenum">
              <a:rPr lang="en-US"/>
              <a:pPr>
                <a:defRPr/>
              </a:pPr>
              <a:t>‹#›</a:t>
            </a:fld>
            <a:endParaRPr lang="en-US"/>
          </a:p>
        </p:txBody>
      </p:sp>
    </p:spTree>
    <p:extLst>
      <p:ext uri="{BB962C8B-B14F-4D97-AF65-F5344CB8AC3E}">
        <p14:creationId xmlns:p14="http://schemas.microsoft.com/office/powerpoint/2010/main" val="3268580194"/>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1"/>
            <a:ext cx="11125200" cy="1282010"/>
          </a:xfrm>
        </p:spPr>
        <p:txBody>
          <a:bodyPr anchor="b"/>
          <a:lstStyle>
            <a:lvl1pPr algn="l">
              <a:defRPr sz="2812" b="0" i="0" spc="93">
                <a:solidFill>
                  <a:srgbClr val="EF6537"/>
                </a:solidFill>
                <a:latin typeface="Futura LT Pro Medium"/>
                <a:cs typeface="Futura LT Pro Medium"/>
              </a:defRPr>
            </a:lvl1pPr>
          </a:lstStyle>
          <a:p>
            <a:r>
              <a:rPr lang="en-US" dirty="0"/>
              <a:t>Click to edit Master title style</a:t>
            </a:r>
          </a:p>
        </p:txBody>
      </p:sp>
      <p:sp>
        <p:nvSpPr>
          <p:cNvPr id="3" name="Text Box 3"/>
          <p:cNvSpPr txBox="1">
            <a:spLocks noGrp="1" noChangeArrowheads="1"/>
          </p:cNvSpPr>
          <p:nvPr>
            <p:ph type="sldNum" sz="quarter" idx="10"/>
          </p:nvPr>
        </p:nvSpPr>
        <p:spPr>
          <a:xfrm>
            <a:off x="14584363" y="9340850"/>
            <a:ext cx="222251" cy="203200"/>
          </a:xfrm>
        </p:spPr>
        <p:txBody>
          <a:bodyPr/>
          <a:lstStyle>
            <a:lvl1pPr>
              <a:defRPr sz="1125">
                <a:latin typeface="Helvetica Neue" charset="0"/>
              </a:defRPr>
            </a:lvl1pPr>
          </a:lstStyle>
          <a:p>
            <a:pPr>
              <a:defRPr/>
            </a:pPr>
            <a:fld id="{D87C5F5C-7E5A-4979-94A4-2984AD7621B3}" type="slidenum">
              <a:rPr lang="en-US"/>
              <a:pPr>
                <a:defRPr/>
              </a:pPr>
              <a:t>‹#›</a:t>
            </a:fld>
            <a:endParaRPr lang="en-US"/>
          </a:p>
        </p:txBody>
      </p:sp>
    </p:spTree>
    <p:extLst>
      <p:ext uri="{BB962C8B-B14F-4D97-AF65-F5344CB8AC3E}">
        <p14:creationId xmlns:p14="http://schemas.microsoft.com/office/powerpoint/2010/main" val="300780887"/>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ext Box 3"/>
          <p:cNvSpPr txBox="1">
            <a:spLocks noGrp="1" noChangeArrowheads="1"/>
          </p:cNvSpPr>
          <p:nvPr>
            <p:ph type="sldNum" sz="quarter" idx="10"/>
          </p:nvPr>
        </p:nvSpPr>
        <p:spPr>
          <a:xfrm>
            <a:off x="14584363" y="9340850"/>
            <a:ext cx="222251" cy="203200"/>
          </a:xfrm>
        </p:spPr>
        <p:txBody>
          <a:bodyPr/>
          <a:lstStyle>
            <a:lvl1pPr>
              <a:defRPr sz="1125">
                <a:latin typeface="Helvetica Neue" charset="0"/>
              </a:defRPr>
            </a:lvl1pPr>
          </a:lstStyle>
          <a:p>
            <a:pPr>
              <a:defRPr/>
            </a:pPr>
            <a:fld id="{AD4779FA-AE9D-45AA-AE9C-5DC8FC4FDF3C}" type="slidenum">
              <a:rPr lang="en-US"/>
              <a:pPr>
                <a:defRPr/>
              </a:pPr>
              <a:t>‹#›</a:t>
            </a:fld>
            <a:endParaRPr lang="en-US"/>
          </a:p>
        </p:txBody>
      </p:sp>
    </p:spTree>
    <p:extLst>
      <p:ext uri="{BB962C8B-B14F-4D97-AF65-F5344CB8AC3E}">
        <p14:creationId xmlns:p14="http://schemas.microsoft.com/office/powerpoint/2010/main" val="1001560087"/>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Lt Green_1 Line">
    <p:spTree>
      <p:nvGrpSpPr>
        <p:cNvPr id="1" name=""/>
        <p:cNvGrpSpPr/>
        <p:nvPr/>
      </p:nvGrpSpPr>
      <p:grpSpPr>
        <a:xfrm>
          <a:off x="0" y="0"/>
          <a:ext cx="0" cy="0"/>
          <a:chOff x="0" y="0"/>
          <a:chExt cx="0" cy="0"/>
        </a:xfrm>
      </p:grpSpPr>
      <p:sp>
        <p:nvSpPr>
          <p:cNvPr id="2" name="Title 1"/>
          <p:cNvSpPr>
            <a:spLocks noGrp="1"/>
          </p:cNvSpPr>
          <p:nvPr>
            <p:ph type="ctrTitle"/>
          </p:nvPr>
        </p:nvSpPr>
        <p:spPr>
          <a:xfrm>
            <a:off x="2565400" y="1752600"/>
            <a:ext cx="11049000" cy="6324600"/>
          </a:xfrm>
        </p:spPr>
        <p:txBody>
          <a:bodyPr/>
          <a:lstStyle>
            <a:lvl1pPr>
              <a:defRPr sz="4000" spc="100">
                <a:latin typeface="Futura LT Pro Medium"/>
                <a:cs typeface="Futura LT Pro Medium"/>
              </a:defRPr>
            </a:lvl1pPr>
          </a:lstStyle>
          <a:p>
            <a:r>
              <a:rPr lang="en-US" dirty="0"/>
              <a:t>Click to edit Master title style</a:t>
            </a:r>
          </a:p>
        </p:txBody>
      </p:sp>
      <p:sp>
        <p:nvSpPr>
          <p:cNvPr id="3"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BDEE1115-0C1D-4BB1-B3D9-AF6AA9B1550E}" type="slidenum">
              <a:rPr lang="en-US"/>
              <a:pPr>
                <a:defRPr/>
              </a:pPr>
              <a:t>‹#›</a:t>
            </a:fld>
            <a:endParaRPr lang="en-US"/>
          </a:p>
        </p:txBody>
      </p:sp>
    </p:spTree>
    <p:extLst>
      <p:ext uri="{BB962C8B-B14F-4D97-AF65-F5344CB8AC3E}">
        <p14:creationId xmlns:p14="http://schemas.microsoft.com/office/powerpoint/2010/main" val="3141860815"/>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178.xml><?xml version="1.0" encoding="utf-8"?>
<p:sldLayout xmlns:a="http://schemas.openxmlformats.org/drawingml/2006/main" xmlns:r="http://schemas.openxmlformats.org/officeDocument/2006/relationships" xmlns:p="http://schemas.openxmlformats.org/presentationml/2006/main" type="title" preserve="1">
  <p:cSld name="Lt Green_2 Line">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2438401"/>
            <a:ext cx="11734800" cy="2090737"/>
          </a:xfrm>
        </p:spPr>
        <p:txBody>
          <a:bodyPr anchor="b"/>
          <a:lstStyle>
            <a:lvl1pPr algn="l">
              <a:defRPr sz="3000" b="0" i="0" spc="100">
                <a:solidFill>
                  <a:srgbClr val="35427E"/>
                </a:solidFill>
                <a:latin typeface="Futura LT Pro Medium"/>
                <a:cs typeface="Futura LT Pro Medium"/>
              </a:defRPr>
            </a:lvl1pPr>
          </a:lstStyle>
          <a:p>
            <a:r>
              <a:rPr lang="en-US" dirty="0"/>
              <a:t>Click to edit Master title style</a:t>
            </a:r>
          </a:p>
        </p:txBody>
      </p:sp>
      <p:sp>
        <p:nvSpPr>
          <p:cNvPr id="3" name="Subtitle 2"/>
          <p:cNvSpPr>
            <a:spLocks noGrp="1"/>
          </p:cNvSpPr>
          <p:nvPr>
            <p:ph type="subTitle" idx="1"/>
          </p:nvPr>
        </p:nvSpPr>
        <p:spPr>
          <a:xfrm>
            <a:off x="2438400" y="4419600"/>
            <a:ext cx="11785600" cy="2492375"/>
          </a:xfrm>
          <a:prstGeom prst="rect">
            <a:avLst/>
          </a:prstGeom>
        </p:spPr>
        <p:txBody>
          <a:bodyPr vert="horz"/>
          <a:lstStyle>
            <a:lvl1pPr marL="0" indent="0" algn="l">
              <a:buNone/>
              <a:defRPr sz="4000" b="0" i="0">
                <a:solidFill>
                  <a:schemeClr val="bg1"/>
                </a:solidFill>
                <a:latin typeface="HelveticaNeueLT Pro 55 Roman"/>
                <a:cs typeface="HelveticaNeueLT Pro 55 Roman"/>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4"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A599A7EF-160B-4238-B389-4A07F62B8225}" type="slidenum">
              <a:rPr lang="en-US"/>
              <a:pPr>
                <a:defRPr/>
              </a:pPr>
              <a:t>‹#›</a:t>
            </a:fld>
            <a:endParaRPr lang="en-US"/>
          </a:p>
        </p:txBody>
      </p:sp>
    </p:spTree>
    <p:extLst>
      <p:ext uri="{BB962C8B-B14F-4D97-AF65-F5344CB8AC3E}">
        <p14:creationId xmlns:p14="http://schemas.microsoft.com/office/powerpoint/2010/main" val="329400740"/>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Lt Green_Body Bullets">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i="0" spc="100">
                <a:solidFill>
                  <a:srgbClr val="35427E"/>
                </a:solidFill>
                <a:latin typeface="Futura LT Pro Medium"/>
                <a:cs typeface="Futura LT Pro Medium"/>
              </a:defRPr>
            </a:lvl1pPr>
          </a:lstStyle>
          <a:p>
            <a:r>
              <a:rPr lang="en-US" dirty="0"/>
              <a:t>Click to edit Master title style</a:t>
            </a:r>
          </a:p>
        </p:txBody>
      </p:sp>
      <p:sp>
        <p:nvSpPr>
          <p:cNvPr id="6" name="Content Placeholder 5"/>
          <p:cNvSpPr>
            <a:spLocks noGrp="1"/>
          </p:cNvSpPr>
          <p:nvPr>
            <p:ph sz="quarter" idx="11"/>
          </p:nvPr>
        </p:nvSpPr>
        <p:spPr>
          <a:xfrm>
            <a:off x="2489200" y="3429000"/>
            <a:ext cx="11277600" cy="5486400"/>
          </a:xfrm>
          <a:prstGeom prst="rect">
            <a:avLst/>
          </a:prstGeom>
        </p:spPr>
        <p:txBody>
          <a:bodyPr vert="horz" numCol="1" spcCol="731520"/>
          <a:lstStyle>
            <a:lvl1pPr marL="342900" indent="-342900" algn="l">
              <a:buFont typeface="Arial"/>
              <a:buChar char="•"/>
              <a:defRPr b="1" i="0">
                <a:latin typeface="HelveticaNeueLT Pro 55 Roman"/>
                <a:cs typeface="HelveticaNeueLT Pro 55 Roman"/>
              </a:defRPr>
            </a:lvl1pPr>
            <a:lvl2pPr marL="696913" indent="-342900" algn="l">
              <a:buFont typeface="Arial Narrow Italic"/>
              <a:buChar char="­"/>
              <a:tabLst/>
              <a:defRPr b="0" i="0">
                <a:latin typeface="HelveticaNeueLT Pro 55 Roman"/>
                <a:cs typeface="HelveticaNeueLT Pro 55 Roman"/>
              </a:defRPr>
            </a:lvl2pPr>
            <a:lvl3pPr marL="1033463" indent="-342900" algn="l">
              <a:buFont typeface="Arial Narrow Italic"/>
              <a:buChar char="­"/>
              <a:defRPr b="0" i="0">
                <a:latin typeface="HelveticaNeueLT Pro 55 Roman"/>
                <a:cs typeface="HelveticaNeueLT Pro 55 Roman"/>
              </a:defRPr>
            </a:lvl3pPr>
            <a:lvl4pPr marL="1363663" indent="-279400" algn="l">
              <a:buFont typeface="Arial Narrow Italic"/>
              <a:buChar char="­"/>
              <a:defRPr b="0" i="0">
                <a:latin typeface="HelveticaNeueLT Pro 55 Roman"/>
                <a:cs typeface="HelveticaNeueLT Pro 55 Roman"/>
              </a:defRPr>
            </a:lvl4pPr>
            <a:lvl5pPr marL="1363663" indent="-279400" algn="l">
              <a:buFont typeface="Arial Narrow Italic"/>
              <a:buChar char="­"/>
              <a:defRPr b="0" i="0">
                <a:latin typeface="HelveticaNeueLT Pro 55 Roman"/>
                <a:cs typeface="HelveticaNeueLT Pro 55 Roman"/>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Box 3"/>
          <p:cNvSpPr txBox="1">
            <a:spLocks noGrp="1" noChangeArrowheads="1"/>
          </p:cNvSpPr>
          <p:nvPr>
            <p:ph type="sldNum" sz="quarter" idx="12"/>
          </p:nvPr>
        </p:nvSpPr>
        <p:spPr>
          <a:xfrm>
            <a:off x="14584363" y="9340850"/>
            <a:ext cx="222250" cy="203200"/>
          </a:xfrm>
        </p:spPr>
        <p:txBody>
          <a:bodyPr/>
          <a:lstStyle>
            <a:lvl1pPr>
              <a:defRPr sz="1200">
                <a:latin typeface="Helvetica Neue" charset="0"/>
              </a:defRPr>
            </a:lvl1pPr>
          </a:lstStyle>
          <a:p>
            <a:pPr>
              <a:defRPr/>
            </a:pPr>
            <a:fld id="{A133A5E0-C929-471D-A603-E5A46425F7E4}" type="slidenum">
              <a:rPr lang="en-US"/>
              <a:pPr>
                <a:defRPr/>
              </a:pPr>
              <a:t>‹#›</a:t>
            </a:fld>
            <a:endParaRPr lang="en-US"/>
          </a:p>
        </p:txBody>
      </p:sp>
    </p:spTree>
    <p:extLst>
      <p:ext uri="{BB962C8B-B14F-4D97-AF65-F5344CB8AC3E}">
        <p14:creationId xmlns:p14="http://schemas.microsoft.com/office/powerpoint/2010/main" val="2596583668"/>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Gray_1 Line">
    <p:spTree>
      <p:nvGrpSpPr>
        <p:cNvPr id="1" name=""/>
        <p:cNvGrpSpPr/>
        <p:nvPr/>
      </p:nvGrpSpPr>
      <p:grpSpPr>
        <a:xfrm>
          <a:off x="0" y="0"/>
          <a:ext cx="0" cy="0"/>
          <a:chOff x="0" y="0"/>
          <a:chExt cx="0" cy="0"/>
        </a:xfrm>
      </p:grpSpPr>
      <p:sp>
        <p:nvSpPr>
          <p:cNvPr id="2" name="Title 1"/>
          <p:cNvSpPr>
            <a:spLocks noGrp="1"/>
          </p:cNvSpPr>
          <p:nvPr>
            <p:ph type="ctrTitle"/>
          </p:nvPr>
        </p:nvSpPr>
        <p:spPr>
          <a:xfrm>
            <a:off x="2565400" y="1752600"/>
            <a:ext cx="11049000" cy="6324600"/>
          </a:xfrm>
        </p:spPr>
        <p:txBody>
          <a:bodyPr/>
          <a:lstStyle>
            <a:lvl1pPr>
              <a:defRPr sz="4000" spc="100">
                <a:latin typeface="Futura LT Pro Medium"/>
                <a:cs typeface="Futura LT Pro Medium"/>
              </a:defRPr>
            </a:lvl1pPr>
          </a:lstStyle>
          <a:p>
            <a:r>
              <a:rPr lang="en-US" dirty="0"/>
              <a:t>Click to edit Master title style</a:t>
            </a:r>
          </a:p>
        </p:txBody>
      </p:sp>
      <p:sp>
        <p:nvSpPr>
          <p:cNvPr id="3"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0B6D7013-DF9B-4CAF-B349-14B11DDC78E4}" type="slidenum">
              <a:rPr lang="en-US"/>
              <a:pPr>
                <a:defRPr/>
              </a:pPr>
              <a:t>‹#›</a:t>
            </a:fld>
            <a:endParaRPr lang="en-US"/>
          </a:p>
        </p:txBody>
      </p:sp>
    </p:spTree>
    <p:extLst>
      <p:ext uri="{BB962C8B-B14F-4D97-AF65-F5344CB8AC3E}">
        <p14:creationId xmlns:p14="http://schemas.microsoft.com/office/powerpoint/2010/main" val="1356130230"/>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Lt Green_Body">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i="0" spc="100">
                <a:solidFill>
                  <a:srgbClr val="35427E"/>
                </a:solidFill>
                <a:latin typeface="Futura LT Pro Medium"/>
                <a:cs typeface="Futura LT Pro Medium"/>
              </a:defRPr>
            </a:lvl1pPr>
          </a:lstStyle>
          <a:p>
            <a:r>
              <a:rPr lang="en-US" dirty="0"/>
              <a:t>Click to edit Master title style</a:t>
            </a:r>
          </a:p>
        </p:txBody>
      </p:sp>
      <p:sp>
        <p:nvSpPr>
          <p:cNvPr id="6" name="Content Placeholder 5"/>
          <p:cNvSpPr>
            <a:spLocks noGrp="1"/>
          </p:cNvSpPr>
          <p:nvPr>
            <p:ph sz="quarter" idx="11"/>
          </p:nvPr>
        </p:nvSpPr>
        <p:spPr>
          <a:xfrm>
            <a:off x="2489200" y="3429000"/>
            <a:ext cx="11277600" cy="5486400"/>
          </a:xfrm>
          <a:prstGeom prst="rect">
            <a:avLst/>
          </a:prstGeom>
        </p:spPr>
        <p:txBody>
          <a:bodyPr vert="horz" numCol="1"/>
          <a:lstStyle>
            <a:lvl1pPr algn="l">
              <a:defRPr b="1" i="0">
                <a:latin typeface="HelveticaNeueLT Pro 55 Roman"/>
                <a:cs typeface="HelveticaNeueLT Pro 55 Roman"/>
              </a:defRPr>
            </a:lvl1pPr>
            <a:lvl2pPr marL="0" indent="0" algn="l">
              <a:tabLst/>
              <a:defRPr b="0" i="0">
                <a:latin typeface="HelveticaNeueLT Pro 55 Roman"/>
                <a:cs typeface="HelveticaNeueLT Pro 55 Roman"/>
              </a:defRPr>
            </a:lvl2pPr>
            <a:lvl3pPr marL="0" indent="0" algn="l">
              <a:defRPr b="0" i="0">
                <a:latin typeface="HelveticaNeueLT Pro 55 Roman"/>
                <a:cs typeface="HelveticaNeueLT Pro 55 Roman"/>
              </a:defRPr>
            </a:lvl3pPr>
            <a:lvl4pPr algn="l">
              <a:defRPr b="0" i="0">
                <a:latin typeface="HelveticaNeueLT Pro 55 Roman"/>
                <a:cs typeface="HelveticaNeueLT Pro 55 Roman"/>
              </a:defRPr>
            </a:lvl4pPr>
            <a:lvl5pPr algn="l">
              <a:defRPr b="0" i="0">
                <a:latin typeface="HelveticaNeueLT Pro 55 Roman"/>
                <a:cs typeface="HelveticaNeueLT Pro 55 Roman"/>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Box 3"/>
          <p:cNvSpPr txBox="1">
            <a:spLocks noGrp="1" noChangeArrowheads="1"/>
          </p:cNvSpPr>
          <p:nvPr>
            <p:ph type="sldNum" sz="quarter" idx="12"/>
          </p:nvPr>
        </p:nvSpPr>
        <p:spPr>
          <a:xfrm>
            <a:off x="14584363" y="9340850"/>
            <a:ext cx="222250" cy="203200"/>
          </a:xfrm>
        </p:spPr>
        <p:txBody>
          <a:bodyPr/>
          <a:lstStyle>
            <a:lvl1pPr>
              <a:defRPr sz="1200">
                <a:latin typeface="Helvetica Neue" charset="0"/>
              </a:defRPr>
            </a:lvl1pPr>
          </a:lstStyle>
          <a:p>
            <a:pPr>
              <a:defRPr/>
            </a:pPr>
            <a:fld id="{CFED2C9F-2D55-41CC-9A83-1A94B4D31BE9}" type="slidenum">
              <a:rPr lang="en-US"/>
              <a:pPr>
                <a:defRPr/>
              </a:pPr>
              <a:t>‹#›</a:t>
            </a:fld>
            <a:endParaRPr lang="en-US"/>
          </a:p>
        </p:txBody>
      </p:sp>
    </p:spTree>
    <p:extLst>
      <p:ext uri="{BB962C8B-B14F-4D97-AF65-F5344CB8AC3E}">
        <p14:creationId xmlns:p14="http://schemas.microsoft.com/office/powerpoint/2010/main" val="3783699182"/>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Lt Green_Body 2 Column">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i="0" spc="100">
                <a:solidFill>
                  <a:srgbClr val="35427E"/>
                </a:solidFill>
                <a:latin typeface="Futura LT Pro Medium"/>
                <a:cs typeface="Futura LT Pro Medium"/>
              </a:defRPr>
            </a:lvl1pPr>
          </a:lstStyle>
          <a:p>
            <a:r>
              <a:rPr lang="en-US" dirty="0"/>
              <a:t>Click to edit Master title style</a:t>
            </a:r>
          </a:p>
        </p:txBody>
      </p:sp>
      <p:sp>
        <p:nvSpPr>
          <p:cNvPr id="6" name="Content Placeholder 5"/>
          <p:cNvSpPr>
            <a:spLocks noGrp="1"/>
          </p:cNvSpPr>
          <p:nvPr>
            <p:ph sz="quarter" idx="11"/>
          </p:nvPr>
        </p:nvSpPr>
        <p:spPr>
          <a:xfrm>
            <a:off x="2489200" y="3429000"/>
            <a:ext cx="11277600" cy="5486400"/>
          </a:xfrm>
          <a:prstGeom prst="rect">
            <a:avLst/>
          </a:prstGeom>
        </p:spPr>
        <p:txBody>
          <a:bodyPr vert="horz" numCol="2" spcCol="365760"/>
          <a:lstStyle>
            <a:lvl1pPr algn="l">
              <a:defRPr b="1" i="0">
                <a:latin typeface="HelveticaNeueLT Pro 55 Roman"/>
                <a:cs typeface="HelveticaNeueLT Pro 55 Roman"/>
              </a:defRPr>
            </a:lvl1pPr>
            <a:lvl2pPr marL="0" indent="0" algn="l">
              <a:tabLst/>
              <a:defRPr b="0" i="0">
                <a:latin typeface="HelveticaNeueLT Pro 55 Roman"/>
                <a:cs typeface="HelveticaNeueLT Pro 55 Roman"/>
              </a:defRPr>
            </a:lvl2pPr>
            <a:lvl3pPr marL="0" indent="0" algn="l">
              <a:defRPr b="0" i="0">
                <a:latin typeface="HelveticaNeueLT Pro 55 Roman"/>
                <a:cs typeface="HelveticaNeueLT Pro 55 Roman"/>
              </a:defRPr>
            </a:lvl3pPr>
            <a:lvl4pPr algn="l">
              <a:defRPr b="0" i="0">
                <a:latin typeface="HelveticaNeueLT Pro 55 Roman"/>
                <a:cs typeface="HelveticaNeueLT Pro 55 Roman"/>
              </a:defRPr>
            </a:lvl4pPr>
            <a:lvl5pPr algn="l">
              <a:defRPr b="0" i="0">
                <a:latin typeface="HelveticaNeueLT Pro 55 Roman"/>
                <a:cs typeface="HelveticaNeueLT Pro 55 Roman"/>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Box 3"/>
          <p:cNvSpPr txBox="1">
            <a:spLocks noGrp="1" noChangeArrowheads="1"/>
          </p:cNvSpPr>
          <p:nvPr>
            <p:ph type="sldNum" sz="quarter" idx="12"/>
          </p:nvPr>
        </p:nvSpPr>
        <p:spPr>
          <a:xfrm>
            <a:off x="14584363" y="9340850"/>
            <a:ext cx="222250" cy="203200"/>
          </a:xfrm>
        </p:spPr>
        <p:txBody>
          <a:bodyPr/>
          <a:lstStyle>
            <a:lvl1pPr>
              <a:defRPr sz="1200">
                <a:latin typeface="Helvetica Neue" charset="0"/>
              </a:defRPr>
            </a:lvl1pPr>
          </a:lstStyle>
          <a:p>
            <a:pPr>
              <a:defRPr/>
            </a:pPr>
            <a:fld id="{E1830259-BE62-4895-A83F-F3E5892F5A7C}" type="slidenum">
              <a:rPr lang="en-US"/>
              <a:pPr>
                <a:defRPr/>
              </a:pPr>
              <a:t>‹#›</a:t>
            </a:fld>
            <a:endParaRPr lang="en-US"/>
          </a:p>
        </p:txBody>
      </p:sp>
    </p:spTree>
    <p:extLst>
      <p:ext uri="{BB962C8B-B14F-4D97-AF65-F5344CB8AC3E}">
        <p14:creationId xmlns:p14="http://schemas.microsoft.com/office/powerpoint/2010/main" val="2646930867"/>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Lt Green_Body 3 Column">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i="0" spc="100">
                <a:solidFill>
                  <a:srgbClr val="35427E"/>
                </a:solidFill>
                <a:latin typeface="Futura LT Pro Medium"/>
                <a:cs typeface="Futura LT Pro Medium"/>
              </a:defRPr>
            </a:lvl1pPr>
          </a:lstStyle>
          <a:p>
            <a:r>
              <a:rPr lang="en-US" dirty="0"/>
              <a:t>Click to edit Master title style</a:t>
            </a:r>
          </a:p>
        </p:txBody>
      </p:sp>
      <p:sp>
        <p:nvSpPr>
          <p:cNvPr id="6" name="Content Placeholder 5"/>
          <p:cNvSpPr>
            <a:spLocks noGrp="1"/>
          </p:cNvSpPr>
          <p:nvPr>
            <p:ph sz="quarter" idx="11"/>
          </p:nvPr>
        </p:nvSpPr>
        <p:spPr>
          <a:xfrm>
            <a:off x="2489200" y="5486400"/>
            <a:ext cx="11277600" cy="3429000"/>
          </a:xfrm>
          <a:prstGeom prst="rect">
            <a:avLst/>
          </a:prstGeom>
        </p:spPr>
        <p:txBody>
          <a:bodyPr vert="horz" numCol="3" spcCol="914400"/>
          <a:lstStyle>
            <a:lvl1pPr algn="l">
              <a:defRPr sz="2000" b="1">
                <a:latin typeface="Helvetica Neue"/>
                <a:cs typeface="Helvetica Neue"/>
              </a:defRPr>
            </a:lvl1pPr>
            <a:lvl2pPr marL="0" indent="0" algn="l">
              <a:tabLst/>
              <a:defRPr sz="2000">
                <a:latin typeface="Helvetica Neue"/>
                <a:cs typeface="Helvetica Neue"/>
              </a:defRPr>
            </a:lvl2pPr>
            <a:lvl3pPr marL="0" indent="0" algn="l">
              <a:defRPr sz="2000">
                <a:latin typeface="Helvetica Neue"/>
                <a:cs typeface="Helvetica Neue"/>
              </a:defRPr>
            </a:lvl3pPr>
            <a:lvl4pPr algn="l">
              <a:defRPr sz="2000">
                <a:latin typeface="Helvetica Neue"/>
                <a:cs typeface="Helvetica Neue"/>
              </a:defRPr>
            </a:lvl4pPr>
            <a:lvl5pPr algn="l">
              <a:defRPr sz="2000">
                <a:latin typeface="Helvetica Neue"/>
                <a:cs typeface="Helvetica Neu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13"/>
          </p:nvPr>
        </p:nvSpPr>
        <p:spPr>
          <a:xfrm>
            <a:off x="2413000" y="2819400"/>
            <a:ext cx="11277600" cy="2590800"/>
          </a:xfrm>
          <a:prstGeom prst="rect">
            <a:avLst/>
          </a:prstGeom>
        </p:spPr>
        <p:txBody>
          <a:bodyPr vert="horz"/>
          <a:lstStyle>
            <a:lvl1pPr marL="55563" indent="0" algn="l">
              <a:defRPr sz="4000" b="0" i="0">
                <a:latin typeface="HelveticaNeueLT Pro 55 Roman"/>
                <a:cs typeface="HelveticaNeueLT Pro 55 Roman"/>
              </a:defRPr>
            </a:lvl1pPr>
            <a:lvl2pPr marL="55563" indent="0" algn="l">
              <a:defRPr sz="4000" b="0" i="0">
                <a:latin typeface="HelveticaNeueLT Pro 55 Roman"/>
                <a:cs typeface="HelveticaNeueLT Pro 55 Roman"/>
              </a:defRPr>
            </a:lvl2pPr>
            <a:lvl3pPr marL="55563" indent="0" algn="l">
              <a:defRPr sz="4000" b="0" i="0">
                <a:latin typeface="HelveticaNeueLT Pro 55 Roman"/>
                <a:cs typeface="HelveticaNeueLT Pro 55 Roman"/>
              </a:defRPr>
            </a:lvl3pPr>
            <a:lvl4pPr marL="55563" indent="0" algn="l">
              <a:defRPr sz="4000" b="0" i="0">
                <a:latin typeface="HelveticaNeueLT Pro 55 Roman"/>
                <a:cs typeface="HelveticaNeueLT Pro 55 Roman"/>
              </a:defRPr>
            </a:lvl4pPr>
            <a:lvl5pPr marL="55563" indent="0" algn="l">
              <a:defRPr sz="4000" b="0" i="0">
                <a:latin typeface="HelveticaNeueLT Pro 55 Roman"/>
                <a:cs typeface="HelveticaNeueLT Pro 55 Roman"/>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Box 3"/>
          <p:cNvSpPr txBox="1">
            <a:spLocks noGrp="1" noChangeArrowheads="1"/>
          </p:cNvSpPr>
          <p:nvPr>
            <p:ph type="sldNum" sz="quarter" idx="14"/>
          </p:nvPr>
        </p:nvSpPr>
        <p:spPr>
          <a:xfrm>
            <a:off x="14584363" y="9340850"/>
            <a:ext cx="222250" cy="203200"/>
          </a:xfrm>
        </p:spPr>
        <p:txBody>
          <a:bodyPr/>
          <a:lstStyle>
            <a:lvl1pPr>
              <a:defRPr sz="1200">
                <a:latin typeface="Helvetica Neue" charset="0"/>
              </a:defRPr>
            </a:lvl1pPr>
          </a:lstStyle>
          <a:p>
            <a:pPr>
              <a:defRPr/>
            </a:pPr>
            <a:fld id="{F2375E57-D941-4081-BC9D-315F25CC8935}" type="slidenum">
              <a:rPr lang="en-US"/>
              <a:pPr>
                <a:defRPr/>
              </a:pPr>
              <a:t>‹#›</a:t>
            </a:fld>
            <a:endParaRPr lang="en-US"/>
          </a:p>
        </p:txBody>
      </p:sp>
    </p:spTree>
    <p:extLst>
      <p:ext uri="{BB962C8B-B14F-4D97-AF65-F5344CB8AC3E}">
        <p14:creationId xmlns:p14="http://schemas.microsoft.com/office/powerpoint/2010/main" val="424972309"/>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Orange_1 Line">
    <p:spTree>
      <p:nvGrpSpPr>
        <p:cNvPr id="1" name=""/>
        <p:cNvGrpSpPr/>
        <p:nvPr/>
      </p:nvGrpSpPr>
      <p:grpSpPr>
        <a:xfrm>
          <a:off x="0" y="0"/>
          <a:ext cx="0" cy="0"/>
          <a:chOff x="0" y="0"/>
          <a:chExt cx="0" cy="0"/>
        </a:xfrm>
      </p:grpSpPr>
      <p:sp>
        <p:nvSpPr>
          <p:cNvPr id="2" name="Title 1"/>
          <p:cNvSpPr>
            <a:spLocks noGrp="1"/>
          </p:cNvSpPr>
          <p:nvPr>
            <p:ph type="ctrTitle"/>
          </p:nvPr>
        </p:nvSpPr>
        <p:spPr>
          <a:xfrm>
            <a:off x="2565400" y="1752600"/>
            <a:ext cx="11049000" cy="6324599"/>
          </a:xfrm>
        </p:spPr>
        <p:txBody>
          <a:bodyPr/>
          <a:lstStyle>
            <a:lvl1pPr>
              <a:defRPr sz="3749" b="0" i="0" spc="93">
                <a:latin typeface="Futura LT Pro Medium"/>
                <a:cs typeface="Futura LT Pro Medium"/>
              </a:defRPr>
            </a:lvl1pPr>
          </a:lstStyle>
          <a:p>
            <a:r>
              <a:rPr lang="en-US" dirty="0"/>
              <a:t>Click to edit Master title style</a:t>
            </a:r>
          </a:p>
        </p:txBody>
      </p:sp>
      <p:sp>
        <p:nvSpPr>
          <p:cNvPr id="3" name="Text Box 3"/>
          <p:cNvSpPr txBox="1">
            <a:spLocks noGrp="1" noChangeArrowheads="1"/>
          </p:cNvSpPr>
          <p:nvPr>
            <p:ph type="sldNum" sz="quarter" idx="10"/>
          </p:nvPr>
        </p:nvSpPr>
        <p:spPr>
          <a:xfrm>
            <a:off x="14584363" y="9340850"/>
            <a:ext cx="222251" cy="203200"/>
          </a:xfrm>
        </p:spPr>
        <p:txBody>
          <a:bodyPr/>
          <a:lstStyle>
            <a:lvl1pPr>
              <a:defRPr sz="1125" smtClean="0">
                <a:latin typeface="Helvetica Neue" charset="0"/>
              </a:defRPr>
            </a:lvl1pPr>
          </a:lstStyle>
          <a:p>
            <a:pPr>
              <a:defRPr/>
            </a:pPr>
            <a:fld id="{35C1D347-94F8-4E62-A2AC-9DD555B59610}" type="slidenum">
              <a:rPr lang="en-US"/>
              <a:pPr>
                <a:defRPr/>
              </a:pPr>
              <a:t>‹#›</a:t>
            </a:fld>
            <a:endParaRPr lang="en-US"/>
          </a:p>
        </p:txBody>
      </p:sp>
    </p:spTree>
    <p:extLst>
      <p:ext uri="{BB962C8B-B14F-4D97-AF65-F5344CB8AC3E}">
        <p14:creationId xmlns:p14="http://schemas.microsoft.com/office/powerpoint/2010/main" val="4216929323"/>
      </p:ext>
    </p:extLst>
  </p:cSld>
  <p:clrMapOvr>
    <a:masterClrMapping/>
  </p:clrMapOvr>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type="title" preserve="1">
  <p:cSld name="Orange_2 Line">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2438402"/>
            <a:ext cx="11734800" cy="2090736"/>
          </a:xfrm>
        </p:spPr>
        <p:txBody>
          <a:bodyPr anchor="b"/>
          <a:lstStyle>
            <a:lvl1pPr algn="l">
              <a:defRPr sz="2812" b="0" spc="93">
                <a:solidFill>
                  <a:srgbClr val="35427E"/>
                </a:solidFill>
                <a:latin typeface="Futura LT Pro Medium"/>
                <a:cs typeface="Futura LT Pro Medium"/>
              </a:defRPr>
            </a:lvl1pPr>
          </a:lstStyle>
          <a:p>
            <a:r>
              <a:rPr lang="en-US" dirty="0"/>
              <a:t>Click to edit Master title style</a:t>
            </a:r>
          </a:p>
        </p:txBody>
      </p:sp>
      <p:sp>
        <p:nvSpPr>
          <p:cNvPr id="3" name="Subtitle 2"/>
          <p:cNvSpPr>
            <a:spLocks noGrp="1"/>
          </p:cNvSpPr>
          <p:nvPr>
            <p:ph type="subTitle" idx="1"/>
          </p:nvPr>
        </p:nvSpPr>
        <p:spPr>
          <a:xfrm>
            <a:off x="2438400" y="4419602"/>
            <a:ext cx="11785600" cy="2492375"/>
          </a:xfrm>
          <a:prstGeom prst="rect">
            <a:avLst/>
          </a:prstGeom>
        </p:spPr>
        <p:txBody>
          <a:bodyPr vert="horz"/>
          <a:lstStyle>
            <a:lvl1pPr marL="0" indent="0" algn="l">
              <a:buNone/>
              <a:defRPr sz="3749" b="0" i="0">
                <a:solidFill>
                  <a:schemeClr val="bg1"/>
                </a:solidFill>
                <a:latin typeface="HelveticaNeueLT Pro 55 Roman"/>
                <a:cs typeface="HelveticaNeueLT Pro 55 Roman"/>
              </a:defRPr>
            </a:lvl1pPr>
            <a:lvl2pPr marL="428599" indent="0" algn="ctr">
              <a:buNone/>
              <a:defRPr/>
            </a:lvl2pPr>
            <a:lvl3pPr marL="857199" indent="0" algn="ctr">
              <a:buNone/>
              <a:defRPr/>
            </a:lvl3pPr>
            <a:lvl4pPr marL="1285797" indent="0" algn="ctr">
              <a:buNone/>
              <a:defRPr/>
            </a:lvl4pPr>
            <a:lvl5pPr marL="1714396" indent="0" algn="ctr">
              <a:buNone/>
              <a:defRPr/>
            </a:lvl5pPr>
            <a:lvl6pPr marL="2142996" indent="0" algn="ctr">
              <a:buNone/>
              <a:defRPr/>
            </a:lvl6pPr>
            <a:lvl7pPr marL="2571594" indent="0" algn="ctr">
              <a:buNone/>
              <a:defRPr/>
            </a:lvl7pPr>
            <a:lvl8pPr marL="3000193" indent="0" algn="ctr">
              <a:buNone/>
              <a:defRPr/>
            </a:lvl8pPr>
            <a:lvl9pPr marL="3428793" indent="0" algn="ctr">
              <a:buNone/>
              <a:defRPr/>
            </a:lvl9pPr>
          </a:lstStyle>
          <a:p>
            <a:r>
              <a:rPr lang="en-US" dirty="0"/>
              <a:t>Click to edit Master subtitle style</a:t>
            </a:r>
          </a:p>
        </p:txBody>
      </p:sp>
      <p:sp>
        <p:nvSpPr>
          <p:cNvPr id="4" name="Text Box 3"/>
          <p:cNvSpPr txBox="1">
            <a:spLocks noGrp="1" noChangeArrowheads="1"/>
          </p:cNvSpPr>
          <p:nvPr>
            <p:ph type="sldNum" sz="quarter" idx="10"/>
          </p:nvPr>
        </p:nvSpPr>
        <p:spPr>
          <a:xfrm>
            <a:off x="14584363" y="9340850"/>
            <a:ext cx="222251" cy="203200"/>
          </a:xfrm>
        </p:spPr>
        <p:txBody>
          <a:bodyPr/>
          <a:lstStyle>
            <a:lvl1pPr>
              <a:defRPr sz="1125" smtClean="0">
                <a:latin typeface="Helvetica Neue" charset="0"/>
              </a:defRPr>
            </a:lvl1pPr>
          </a:lstStyle>
          <a:p>
            <a:pPr>
              <a:defRPr/>
            </a:pPr>
            <a:fld id="{A70DCA8C-7488-4B42-9768-040B9C986F52}" type="slidenum">
              <a:rPr lang="en-US"/>
              <a:pPr>
                <a:defRPr/>
              </a:pPr>
              <a:t>‹#›</a:t>
            </a:fld>
            <a:endParaRPr lang="en-US"/>
          </a:p>
        </p:txBody>
      </p:sp>
    </p:spTree>
    <p:extLst>
      <p:ext uri="{BB962C8B-B14F-4D97-AF65-F5344CB8AC3E}">
        <p14:creationId xmlns:p14="http://schemas.microsoft.com/office/powerpoint/2010/main" val="2167250139"/>
      </p:ext>
    </p:extLst>
  </p:cSld>
  <p:clrMapOvr>
    <a:masterClrMapping/>
  </p:clrMapOvr>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Orange_Body Bullets">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2812" b="0" spc="93">
                <a:solidFill>
                  <a:srgbClr val="35427E"/>
                </a:solidFill>
                <a:latin typeface="Futura LT Pro Medium"/>
                <a:cs typeface="Futura LT Pro Medium"/>
              </a:defRPr>
            </a:lvl1pPr>
          </a:lstStyle>
          <a:p>
            <a:r>
              <a:rPr lang="en-US" dirty="0"/>
              <a:t>Click to edit Master title style</a:t>
            </a:r>
          </a:p>
        </p:txBody>
      </p:sp>
      <p:sp>
        <p:nvSpPr>
          <p:cNvPr id="6" name="Content Placeholder 5"/>
          <p:cNvSpPr>
            <a:spLocks noGrp="1"/>
          </p:cNvSpPr>
          <p:nvPr>
            <p:ph sz="quarter" idx="11"/>
          </p:nvPr>
        </p:nvSpPr>
        <p:spPr>
          <a:xfrm>
            <a:off x="2489200" y="3429001"/>
            <a:ext cx="11277600" cy="5486400"/>
          </a:xfrm>
          <a:prstGeom prst="rect">
            <a:avLst/>
          </a:prstGeom>
        </p:spPr>
        <p:txBody>
          <a:bodyPr vert="horz" numCol="1" spcCol="731520"/>
          <a:lstStyle>
            <a:lvl1pPr marL="321449" indent="-321449" algn="l">
              <a:buFont typeface="Arial"/>
              <a:buChar char="•"/>
              <a:defRPr b="1" i="0">
                <a:latin typeface="HelveticaNeueLT Pro 55 Roman"/>
                <a:cs typeface="HelveticaNeueLT Pro 55 Roman"/>
              </a:defRPr>
            </a:lvl1pPr>
            <a:lvl2pPr marL="653317" indent="-321449" algn="l">
              <a:buFont typeface="Arial Narrow Italic"/>
              <a:buChar char="­"/>
              <a:tabLst/>
              <a:defRPr b="0" i="0">
                <a:latin typeface="HelveticaNeueLT Pro 55 Roman"/>
                <a:cs typeface="HelveticaNeueLT Pro 55 Roman"/>
              </a:defRPr>
            </a:lvl2pPr>
            <a:lvl3pPr marL="968813" indent="-321449" algn="l">
              <a:buFont typeface="Arial Narrow Italic"/>
              <a:buChar char="­"/>
              <a:defRPr b="0" i="0">
                <a:latin typeface="HelveticaNeueLT Pro 55 Roman"/>
                <a:cs typeface="HelveticaNeueLT Pro 55 Roman"/>
              </a:defRPr>
            </a:lvl3pPr>
            <a:lvl4pPr marL="1278356" indent="-261921" algn="l">
              <a:buFont typeface="Arial Narrow Italic"/>
              <a:buChar char="­"/>
              <a:defRPr b="0" i="0">
                <a:latin typeface="HelveticaNeueLT Pro 55 Roman"/>
                <a:cs typeface="HelveticaNeueLT Pro 55 Roman"/>
              </a:defRPr>
            </a:lvl4pPr>
            <a:lvl5pPr marL="1278356" indent="-261921" algn="l">
              <a:buFont typeface="Arial Narrow Italic"/>
              <a:buChar char="­"/>
              <a:defRPr b="0" i="0">
                <a:latin typeface="HelveticaNeueLT Pro 55 Roman"/>
                <a:cs typeface="HelveticaNeueLT Pro 55 Roman"/>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Box 3"/>
          <p:cNvSpPr txBox="1">
            <a:spLocks noGrp="1" noChangeArrowheads="1"/>
          </p:cNvSpPr>
          <p:nvPr>
            <p:ph type="sldNum" sz="quarter" idx="12"/>
          </p:nvPr>
        </p:nvSpPr>
        <p:spPr>
          <a:xfrm>
            <a:off x="14584363" y="9340850"/>
            <a:ext cx="222251" cy="203200"/>
          </a:xfrm>
        </p:spPr>
        <p:txBody>
          <a:bodyPr/>
          <a:lstStyle>
            <a:lvl1pPr>
              <a:defRPr sz="1125" smtClean="0">
                <a:latin typeface="Helvetica Neue" charset="0"/>
              </a:defRPr>
            </a:lvl1pPr>
          </a:lstStyle>
          <a:p>
            <a:pPr>
              <a:defRPr/>
            </a:pPr>
            <a:fld id="{B0ACBB25-6628-4CD1-8320-8CA1F35204EC}" type="slidenum">
              <a:rPr lang="en-US"/>
              <a:pPr>
                <a:defRPr/>
              </a:pPr>
              <a:t>‹#›</a:t>
            </a:fld>
            <a:endParaRPr lang="en-US"/>
          </a:p>
        </p:txBody>
      </p:sp>
    </p:spTree>
    <p:extLst>
      <p:ext uri="{BB962C8B-B14F-4D97-AF65-F5344CB8AC3E}">
        <p14:creationId xmlns:p14="http://schemas.microsoft.com/office/powerpoint/2010/main" val="257102034"/>
      </p:ext>
    </p:extLst>
  </p:cSld>
  <p:clrMapOvr>
    <a:masterClrMapping/>
  </p:clrMapOvr>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1_Orange_Body">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2812" b="0" spc="93">
                <a:solidFill>
                  <a:srgbClr val="35427E"/>
                </a:solidFill>
                <a:latin typeface="Futura LT Pro Medium"/>
                <a:cs typeface="Futura LT Pro Medium"/>
              </a:defRPr>
            </a:lvl1pPr>
          </a:lstStyle>
          <a:p>
            <a:r>
              <a:rPr lang="en-US" dirty="0"/>
              <a:t>Click to edit Master title style</a:t>
            </a:r>
          </a:p>
        </p:txBody>
      </p:sp>
      <p:sp>
        <p:nvSpPr>
          <p:cNvPr id="6" name="Content Placeholder 5"/>
          <p:cNvSpPr>
            <a:spLocks noGrp="1"/>
          </p:cNvSpPr>
          <p:nvPr>
            <p:ph sz="quarter" idx="11"/>
          </p:nvPr>
        </p:nvSpPr>
        <p:spPr>
          <a:xfrm>
            <a:off x="2489200" y="3429001"/>
            <a:ext cx="11277600" cy="5486400"/>
          </a:xfrm>
          <a:prstGeom prst="rect">
            <a:avLst/>
          </a:prstGeom>
        </p:spPr>
        <p:txBody>
          <a:bodyPr vert="horz" numCol="1"/>
          <a:lstStyle>
            <a:lvl1pPr algn="l">
              <a:defRPr b="1" i="0">
                <a:latin typeface="HelveticaNeueLT Pro 55 Roman"/>
                <a:cs typeface="HelveticaNeueLT Pro 55 Roman"/>
              </a:defRPr>
            </a:lvl1pPr>
            <a:lvl2pPr marL="0" indent="0" algn="l">
              <a:tabLst/>
              <a:defRPr b="0" i="0">
                <a:latin typeface="HelveticaNeueLT Pro 55 Roman"/>
                <a:cs typeface="HelveticaNeueLT Pro 55 Roman"/>
              </a:defRPr>
            </a:lvl2pPr>
            <a:lvl3pPr marL="0" indent="0" algn="l">
              <a:defRPr b="0" i="0">
                <a:latin typeface="HelveticaNeueLT Pro 55 Roman"/>
                <a:cs typeface="HelveticaNeueLT Pro 55 Roman"/>
              </a:defRPr>
            </a:lvl3pPr>
            <a:lvl4pPr algn="l">
              <a:defRPr b="0" i="0">
                <a:latin typeface="HelveticaNeueLT Pro 55 Roman"/>
                <a:cs typeface="HelveticaNeueLT Pro 55 Roman"/>
              </a:defRPr>
            </a:lvl4pPr>
            <a:lvl5pPr algn="l">
              <a:defRPr b="0" i="0">
                <a:latin typeface="HelveticaNeueLT Pro 55 Roman"/>
                <a:cs typeface="HelveticaNeueLT Pro 55 Roman"/>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Box 3"/>
          <p:cNvSpPr txBox="1">
            <a:spLocks noGrp="1" noChangeArrowheads="1"/>
          </p:cNvSpPr>
          <p:nvPr>
            <p:ph type="sldNum" sz="quarter" idx="12"/>
          </p:nvPr>
        </p:nvSpPr>
        <p:spPr>
          <a:xfrm>
            <a:off x="14584363" y="9340850"/>
            <a:ext cx="222251" cy="203200"/>
          </a:xfrm>
        </p:spPr>
        <p:txBody>
          <a:bodyPr/>
          <a:lstStyle>
            <a:lvl1pPr>
              <a:defRPr sz="1125" smtClean="0">
                <a:latin typeface="Helvetica Neue" charset="0"/>
              </a:defRPr>
            </a:lvl1pPr>
          </a:lstStyle>
          <a:p>
            <a:pPr>
              <a:defRPr/>
            </a:pPr>
            <a:fld id="{E1AF5150-C959-4BAC-B9CF-7FBA2E9A825F}" type="slidenum">
              <a:rPr lang="en-US"/>
              <a:pPr>
                <a:defRPr/>
              </a:pPr>
              <a:t>‹#›</a:t>
            </a:fld>
            <a:endParaRPr lang="en-US"/>
          </a:p>
        </p:txBody>
      </p:sp>
    </p:spTree>
    <p:extLst>
      <p:ext uri="{BB962C8B-B14F-4D97-AF65-F5344CB8AC3E}">
        <p14:creationId xmlns:p14="http://schemas.microsoft.com/office/powerpoint/2010/main" val="3124157599"/>
      </p:ext>
    </p:extLst>
  </p:cSld>
  <p:clrMapOvr>
    <a:masterClrMapping/>
  </p:clrMapOvr>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Orange_Body 2 Column">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2812" b="0" spc="93">
                <a:solidFill>
                  <a:srgbClr val="35427E"/>
                </a:solidFill>
                <a:latin typeface="Futura LT Pro Medium"/>
                <a:cs typeface="Futura LT Pro Medium"/>
              </a:defRPr>
            </a:lvl1pPr>
          </a:lstStyle>
          <a:p>
            <a:r>
              <a:rPr lang="en-US" dirty="0"/>
              <a:t>Click to edit Master title style</a:t>
            </a:r>
          </a:p>
        </p:txBody>
      </p:sp>
      <p:sp>
        <p:nvSpPr>
          <p:cNvPr id="6" name="Content Placeholder 5"/>
          <p:cNvSpPr>
            <a:spLocks noGrp="1"/>
          </p:cNvSpPr>
          <p:nvPr>
            <p:ph sz="quarter" idx="11"/>
          </p:nvPr>
        </p:nvSpPr>
        <p:spPr>
          <a:xfrm>
            <a:off x="2489200" y="3429001"/>
            <a:ext cx="11277600" cy="5486400"/>
          </a:xfrm>
          <a:prstGeom prst="rect">
            <a:avLst/>
          </a:prstGeom>
        </p:spPr>
        <p:txBody>
          <a:bodyPr vert="horz" numCol="2" spcCol="365760"/>
          <a:lstStyle>
            <a:lvl1pPr algn="l">
              <a:defRPr b="1" i="0">
                <a:latin typeface="HelveticaNeueLT Pro 55 Roman"/>
                <a:cs typeface="HelveticaNeueLT Pro 55 Roman"/>
              </a:defRPr>
            </a:lvl1pPr>
            <a:lvl2pPr marL="0" indent="0" algn="l">
              <a:tabLst/>
              <a:defRPr b="0" i="0">
                <a:latin typeface="HelveticaNeueLT Pro 55 Roman"/>
                <a:cs typeface="HelveticaNeueLT Pro 55 Roman"/>
              </a:defRPr>
            </a:lvl2pPr>
            <a:lvl3pPr marL="0" indent="0" algn="l">
              <a:defRPr b="0" i="0">
                <a:latin typeface="HelveticaNeueLT Pro 55 Roman"/>
                <a:cs typeface="HelveticaNeueLT Pro 55 Roman"/>
              </a:defRPr>
            </a:lvl3pPr>
            <a:lvl4pPr algn="l">
              <a:defRPr b="0" i="0">
                <a:latin typeface="HelveticaNeueLT Pro 55 Roman"/>
                <a:cs typeface="HelveticaNeueLT Pro 55 Roman"/>
              </a:defRPr>
            </a:lvl4pPr>
            <a:lvl5pPr algn="l">
              <a:defRPr b="0" i="0">
                <a:latin typeface="HelveticaNeueLT Pro 55 Roman"/>
                <a:cs typeface="HelveticaNeueLT Pro 55 Roman"/>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Box 3"/>
          <p:cNvSpPr txBox="1">
            <a:spLocks noGrp="1" noChangeArrowheads="1"/>
          </p:cNvSpPr>
          <p:nvPr>
            <p:ph type="sldNum" sz="quarter" idx="12"/>
          </p:nvPr>
        </p:nvSpPr>
        <p:spPr>
          <a:xfrm>
            <a:off x="14584363" y="9340850"/>
            <a:ext cx="222251" cy="203200"/>
          </a:xfrm>
        </p:spPr>
        <p:txBody>
          <a:bodyPr/>
          <a:lstStyle>
            <a:lvl1pPr>
              <a:defRPr sz="1125" smtClean="0">
                <a:latin typeface="Helvetica Neue" charset="0"/>
              </a:defRPr>
            </a:lvl1pPr>
          </a:lstStyle>
          <a:p>
            <a:pPr>
              <a:defRPr/>
            </a:pPr>
            <a:fld id="{5B73E85D-4F0E-40DF-AABB-01623A5FEED5}" type="slidenum">
              <a:rPr lang="en-US"/>
              <a:pPr>
                <a:defRPr/>
              </a:pPr>
              <a:t>‹#›</a:t>
            </a:fld>
            <a:endParaRPr lang="en-US"/>
          </a:p>
        </p:txBody>
      </p:sp>
    </p:spTree>
    <p:extLst>
      <p:ext uri="{BB962C8B-B14F-4D97-AF65-F5344CB8AC3E}">
        <p14:creationId xmlns:p14="http://schemas.microsoft.com/office/powerpoint/2010/main" val="4112311080"/>
      </p:ext>
    </p:extLst>
  </p:cSld>
  <p:clrMapOvr>
    <a:masterClrMapping/>
  </p:clrMapOvr>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1_Orange_Body 3 Column">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2812" b="0" spc="93">
                <a:solidFill>
                  <a:srgbClr val="35427E"/>
                </a:solidFill>
                <a:latin typeface="Futura LT Pro Medium"/>
                <a:cs typeface="Futura LT Pro Medium"/>
              </a:defRPr>
            </a:lvl1pPr>
          </a:lstStyle>
          <a:p>
            <a:r>
              <a:rPr lang="en-US" dirty="0"/>
              <a:t>Click to edit Master title style</a:t>
            </a:r>
          </a:p>
        </p:txBody>
      </p:sp>
      <p:sp>
        <p:nvSpPr>
          <p:cNvPr id="6" name="Content Placeholder 5"/>
          <p:cNvSpPr>
            <a:spLocks noGrp="1"/>
          </p:cNvSpPr>
          <p:nvPr>
            <p:ph sz="quarter" idx="11"/>
          </p:nvPr>
        </p:nvSpPr>
        <p:spPr>
          <a:xfrm>
            <a:off x="2489200" y="5486400"/>
            <a:ext cx="11277600" cy="3429001"/>
          </a:xfrm>
          <a:prstGeom prst="rect">
            <a:avLst/>
          </a:prstGeom>
        </p:spPr>
        <p:txBody>
          <a:bodyPr vert="horz" numCol="3" spcCol="914400"/>
          <a:lstStyle>
            <a:lvl1pPr algn="l">
              <a:defRPr sz="1875" b="0" i="0">
                <a:latin typeface="HelveticaNeueLT Pro 55 Roman"/>
                <a:cs typeface="HelveticaNeueLT Pro 55 Roman"/>
              </a:defRPr>
            </a:lvl1pPr>
            <a:lvl2pPr marL="0" indent="0" algn="l">
              <a:tabLst/>
              <a:defRPr sz="1875" b="0" i="0">
                <a:latin typeface="HelveticaNeueLT Pro 55 Roman"/>
                <a:cs typeface="HelveticaNeueLT Pro 55 Roman"/>
              </a:defRPr>
            </a:lvl2pPr>
            <a:lvl3pPr marL="0" indent="0" algn="l">
              <a:defRPr sz="1875" b="0" i="0">
                <a:latin typeface="HelveticaNeueLT Pro 55 Roman"/>
                <a:cs typeface="HelveticaNeueLT Pro 55 Roman"/>
              </a:defRPr>
            </a:lvl3pPr>
            <a:lvl4pPr algn="l">
              <a:defRPr sz="1875" b="0" i="0">
                <a:latin typeface="HelveticaNeueLT Pro 55 Roman"/>
                <a:cs typeface="HelveticaNeueLT Pro 55 Roman"/>
              </a:defRPr>
            </a:lvl4pPr>
            <a:lvl5pPr algn="l">
              <a:defRPr sz="1875" b="0" i="0">
                <a:latin typeface="HelveticaNeueLT Pro 55 Roman"/>
                <a:cs typeface="HelveticaNeueLT Pro 55 Roman"/>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13"/>
          </p:nvPr>
        </p:nvSpPr>
        <p:spPr>
          <a:xfrm>
            <a:off x="2413000" y="2819400"/>
            <a:ext cx="11277600" cy="2590800"/>
          </a:xfrm>
          <a:prstGeom prst="rect">
            <a:avLst/>
          </a:prstGeom>
        </p:spPr>
        <p:txBody>
          <a:bodyPr vert="horz"/>
          <a:lstStyle>
            <a:lvl1pPr marL="52087" indent="0" algn="l">
              <a:defRPr sz="3749" b="0" i="0">
                <a:latin typeface="HelveticaNeueLT Pro 55 Roman"/>
                <a:cs typeface="HelveticaNeueLT Pro 55 Roman"/>
              </a:defRPr>
            </a:lvl1pPr>
            <a:lvl2pPr marL="52087" indent="0" algn="l">
              <a:defRPr sz="3749" b="0" i="0">
                <a:latin typeface="HelveticaNeueLT Pro 55 Roman"/>
                <a:cs typeface="HelveticaNeueLT Pro 55 Roman"/>
              </a:defRPr>
            </a:lvl2pPr>
            <a:lvl3pPr marL="52087" indent="0" algn="l">
              <a:defRPr sz="3749" b="0" i="0">
                <a:latin typeface="HelveticaNeueLT Pro 55 Roman"/>
                <a:cs typeface="HelveticaNeueLT Pro 55 Roman"/>
              </a:defRPr>
            </a:lvl3pPr>
            <a:lvl4pPr marL="52087" indent="0" algn="l">
              <a:defRPr sz="3749" b="0" i="0">
                <a:latin typeface="HelveticaNeueLT Pro 55 Roman"/>
                <a:cs typeface="HelveticaNeueLT Pro 55 Roman"/>
              </a:defRPr>
            </a:lvl4pPr>
            <a:lvl5pPr marL="52087" indent="0" algn="l">
              <a:defRPr sz="3749" b="0" i="0">
                <a:latin typeface="HelveticaNeueLT Pro 55 Roman"/>
                <a:cs typeface="HelveticaNeueLT Pro 55 Roman"/>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Box 3"/>
          <p:cNvSpPr txBox="1">
            <a:spLocks noGrp="1" noChangeArrowheads="1"/>
          </p:cNvSpPr>
          <p:nvPr>
            <p:ph type="sldNum" sz="quarter" idx="14"/>
          </p:nvPr>
        </p:nvSpPr>
        <p:spPr>
          <a:xfrm>
            <a:off x="14584363" y="9340850"/>
            <a:ext cx="222251" cy="203200"/>
          </a:xfrm>
        </p:spPr>
        <p:txBody>
          <a:bodyPr/>
          <a:lstStyle>
            <a:lvl1pPr>
              <a:defRPr sz="1125" smtClean="0">
                <a:latin typeface="Helvetica Neue" charset="0"/>
              </a:defRPr>
            </a:lvl1pPr>
          </a:lstStyle>
          <a:p>
            <a:pPr>
              <a:defRPr/>
            </a:pPr>
            <a:fld id="{56E98FA3-BCFF-48AD-865C-B103A6A446E1}" type="slidenum">
              <a:rPr lang="en-US"/>
              <a:pPr>
                <a:defRPr/>
              </a:pPr>
              <a:t>‹#›</a:t>
            </a:fld>
            <a:endParaRPr lang="en-US"/>
          </a:p>
        </p:txBody>
      </p:sp>
    </p:spTree>
    <p:extLst>
      <p:ext uri="{BB962C8B-B14F-4D97-AF65-F5344CB8AC3E}">
        <p14:creationId xmlns:p14="http://schemas.microsoft.com/office/powerpoint/2010/main" val="2932131199"/>
      </p:ext>
    </p:extLst>
  </p:cSld>
  <p:clrMapOvr>
    <a:masterClrMapping/>
  </p:clrMapOvr>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1_Orange_1 Line">
    <p:spTree>
      <p:nvGrpSpPr>
        <p:cNvPr id="1" name=""/>
        <p:cNvGrpSpPr/>
        <p:nvPr/>
      </p:nvGrpSpPr>
      <p:grpSpPr>
        <a:xfrm>
          <a:off x="0" y="0"/>
          <a:ext cx="0" cy="0"/>
          <a:chOff x="0" y="0"/>
          <a:chExt cx="0" cy="0"/>
        </a:xfrm>
      </p:grpSpPr>
      <p:pic>
        <p:nvPicPr>
          <p:cNvPr id="2" name="Picture 5" descr="Screen Shot 2014-05-27 at 9.14.31 AM.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85800"/>
            <a:ext cx="16256000"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 Box 3"/>
          <p:cNvSpPr txBox="1">
            <a:spLocks noGrp="1" noChangeArrowheads="1"/>
          </p:cNvSpPr>
          <p:nvPr>
            <p:ph type="sldNum" sz="quarter" idx="10"/>
          </p:nvPr>
        </p:nvSpPr>
        <p:spPr>
          <a:xfrm>
            <a:off x="14584363" y="9340850"/>
            <a:ext cx="222251" cy="203200"/>
          </a:xfrm>
        </p:spPr>
        <p:txBody>
          <a:bodyPr/>
          <a:lstStyle>
            <a:lvl1pPr>
              <a:defRPr sz="1125" smtClean="0">
                <a:latin typeface="Helvetica Neue" charset="0"/>
              </a:defRPr>
            </a:lvl1pPr>
          </a:lstStyle>
          <a:p>
            <a:pPr>
              <a:defRPr/>
            </a:pPr>
            <a:fld id="{9A2F3855-D04E-4382-A86D-592066D623BC}" type="slidenum">
              <a:rPr lang="en-US"/>
              <a:pPr>
                <a:defRPr/>
              </a:pPr>
              <a:t>‹#›</a:t>
            </a:fld>
            <a:endParaRPr lang="en-US"/>
          </a:p>
        </p:txBody>
      </p:sp>
    </p:spTree>
    <p:extLst>
      <p:ext uri="{BB962C8B-B14F-4D97-AF65-F5344CB8AC3E}">
        <p14:creationId xmlns:p14="http://schemas.microsoft.com/office/powerpoint/2010/main" val="2692166042"/>
      </p:ext>
    </p:extLst>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Gray_2 Line">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2438401"/>
            <a:ext cx="11734800" cy="2090737"/>
          </a:xfrm>
        </p:spPr>
        <p:txBody>
          <a:bodyPr anchor="b"/>
          <a:lstStyle>
            <a:lvl1pPr algn="l">
              <a:defRPr sz="3000" b="0" spc="100">
                <a:solidFill>
                  <a:srgbClr val="EF6537"/>
                </a:solidFill>
                <a:latin typeface="HelveticaNeueLT Pro 55 Roman" panose="020B0604020202020204" pitchFamily="34" charset="0"/>
                <a:cs typeface="HelveticaNeueLT Pro 55 Roman" panose="020B0604020202020204" pitchFamily="34" charset="0"/>
              </a:defRPr>
            </a:lvl1pPr>
          </a:lstStyle>
          <a:p>
            <a:r>
              <a:rPr lang="en-US" dirty="0"/>
              <a:t>Click to edit Master title style</a:t>
            </a:r>
          </a:p>
        </p:txBody>
      </p:sp>
      <p:sp>
        <p:nvSpPr>
          <p:cNvPr id="3" name="Subtitle 2"/>
          <p:cNvSpPr>
            <a:spLocks noGrp="1"/>
          </p:cNvSpPr>
          <p:nvPr>
            <p:ph type="subTitle" idx="1"/>
          </p:nvPr>
        </p:nvSpPr>
        <p:spPr>
          <a:xfrm>
            <a:off x="2438400" y="4419600"/>
            <a:ext cx="11785600" cy="2492375"/>
          </a:xfrm>
          <a:prstGeom prst="rect">
            <a:avLst/>
          </a:prstGeom>
        </p:spPr>
        <p:txBody>
          <a:bodyPr vert="horz"/>
          <a:lstStyle>
            <a:lvl1pPr marL="0" indent="0" algn="l">
              <a:buNone/>
              <a:defRPr sz="4000" b="0" i="0">
                <a:solidFill>
                  <a:schemeClr val="bg1"/>
                </a:solidFill>
                <a:latin typeface="HelveticaNeueLT Pro 55 Roman"/>
                <a:cs typeface="HelveticaNeueLT Pro 55 Roman"/>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4"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A1781CA6-1956-4437-9A94-31F4D637ABF8}" type="slidenum">
              <a:rPr lang="en-US"/>
              <a:pPr>
                <a:defRPr/>
              </a:pPr>
              <a:t>‹#›</a:t>
            </a:fld>
            <a:endParaRPr lang="en-US"/>
          </a:p>
        </p:txBody>
      </p:sp>
    </p:spTree>
    <p:extLst>
      <p:ext uri="{BB962C8B-B14F-4D97-AF65-F5344CB8AC3E}">
        <p14:creationId xmlns:p14="http://schemas.microsoft.com/office/powerpoint/2010/main" val="761318034"/>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Orange_1 Line">
    <p:spTree>
      <p:nvGrpSpPr>
        <p:cNvPr id="1" name=""/>
        <p:cNvGrpSpPr/>
        <p:nvPr/>
      </p:nvGrpSpPr>
      <p:grpSpPr>
        <a:xfrm>
          <a:off x="0" y="0"/>
          <a:ext cx="0" cy="0"/>
          <a:chOff x="0" y="0"/>
          <a:chExt cx="0" cy="0"/>
        </a:xfrm>
      </p:grpSpPr>
      <p:sp>
        <p:nvSpPr>
          <p:cNvPr id="2" name="Title 1"/>
          <p:cNvSpPr>
            <a:spLocks noGrp="1"/>
          </p:cNvSpPr>
          <p:nvPr>
            <p:ph type="ctrTitle"/>
          </p:nvPr>
        </p:nvSpPr>
        <p:spPr>
          <a:xfrm>
            <a:off x="2565400" y="1752600"/>
            <a:ext cx="11049000" cy="6324599"/>
          </a:xfrm>
        </p:spPr>
        <p:txBody>
          <a:bodyPr/>
          <a:lstStyle>
            <a:lvl1pPr>
              <a:defRPr sz="3749" b="0" i="0" spc="93">
                <a:latin typeface="Futura LT Pro Medium"/>
                <a:cs typeface="Futura LT Pro Medium"/>
              </a:defRPr>
            </a:lvl1pPr>
          </a:lstStyle>
          <a:p>
            <a:r>
              <a:rPr lang="en-US" dirty="0"/>
              <a:t>Click to edit Master title style</a:t>
            </a:r>
          </a:p>
        </p:txBody>
      </p:sp>
      <p:sp>
        <p:nvSpPr>
          <p:cNvPr id="3" name="Text Box 3"/>
          <p:cNvSpPr txBox="1">
            <a:spLocks noGrp="1" noChangeArrowheads="1"/>
          </p:cNvSpPr>
          <p:nvPr>
            <p:ph type="sldNum" sz="quarter" idx="10"/>
          </p:nvPr>
        </p:nvSpPr>
        <p:spPr>
          <a:xfrm>
            <a:off x="14584363" y="9340850"/>
            <a:ext cx="222251" cy="203200"/>
          </a:xfrm>
        </p:spPr>
        <p:txBody>
          <a:bodyPr/>
          <a:lstStyle>
            <a:lvl1pPr>
              <a:defRPr sz="1125" smtClean="0">
                <a:latin typeface="Helvetica Neue" charset="0"/>
              </a:defRPr>
            </a:lvl1pPr>
          </a:lstStyle>
          <a:p>
            <a:pPr>
              <a:defRPr/>
            </a:pPr>
            <a:fld id="{35C1D347-94F8-4E62-A2AC-9DD555B59610}" type="slidenum">
              <a:rPr lang="en-US"/>
              <a:pPr>
                <a:defRPr/>
              </a:pPr>
              <a:t>‹#›</a:t>
            </a:fld>
            <a:endParaRPr lang="en-US"/>
          </a:p>
        </p:txBody>
      </p:sp>
    </p:spTree>
    <p:extLst>
      <p:ext uri="{BB962C8B-B14F-4D97-AF65-F5344CB8AC3E}">
        <p14:creationId xmlns:p14="http://schemas.microsoft.com/office/powerpoint/2010/main" val="1213576166"/>
      </p:ext>
    </p:extLst>
  </p:cSld>
  <p:clrMapOvr>
    <a:masterClrMapping/>
  </p:clrMapOvr>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type="title" preserve="1">
  <p:cSld name="Orange_2 Line">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2438402"/>
            <a:ext cx="11734800" cy="2090736"/>
          </a:xfrm>
        </p:spPr>
        <p:txBody>
          <a:bodyPr anchor="b"/>
          <a:lstStyle>
            <a:lvl1pPr algn="l">
              <a:defRPr sz="2812" b="0" spc="93">
                <a:solidFill>
                  <a:srgbClr val="35427E"/>
                </a:solidFill>
                <a:latin typeface="Futura LT Pro Medium"/>
                <a:cs typeface="Futura LT Pro Medium"/>
              </a:defRPr>
            </a:lvl1pPr>
          </a:lstStyle>
          <a:p>
            <a:r>
              <a:rPr lang="en-US" dirty="0"/>
              <a:t>Click to edit Master title style</a:t>
            </a:r>
          </a:p>
        </p:txBody>
      </p:sp>
      <p:sp>
        <p:nvSpPr>
          <p:cNvPr id="3" name="Subtitle 2"/>
          <p:cNvSpPr>
            <a:spLocks noGrp="1"/>
          </p:cNvSpPr>
          <p:nvPr>
            <p:ph type="subTitle" idx="1"/>
          </p:nvPr>
        </p:nvSpPr>
        <p:spPr>
          <a:xfrm>
            <a:off x="2438400" y="4419602"/>
            <a:ext cx="11785600" cy="2492375"/>
          </a:xfrm>
          <a:prstGeom prst="rect">
            <a:avLst/>
          </a:prstGeom>
        </p:spPr>
        <p:txBody>
          <a:bodyPr vert="horz"/>
          <a:lstStyle>
            <a:lvl1pPr marL="0" indent="0" algn="l">
              <a:buNone/>
              <a:defRPr sz="3749" b="0" i="0">
                <a:solidFill>
                  <a:schemeClr val="bg1"/>
                </a:solidFill>
                <a:latin typeface="HelveticaNeueLT Pro 55 Roman"/>
                <a:cs typeface="HelveticaNeueLT Pro 55 Roman"/>
              </a:defRPr>
            </a:lvl1pPr>
            <a:lvl2pPr marL="428599" indent="0" algn="ctr">
              <a:buNone/>
              <a:defRPr/>
            </a:lvl2pPr>
            <a:lvl3pPr marL="857199" indent="0" algn="ctr">
              <a:buNone/>
              <a:defRPr/>
            </a:lvl3pPr>
            <a:lvl4pPr marL="1285797" indent="0" algn="ctr">
              <a:buNone/>
              <a:defRPr/>
            </a:lvl4pPr>
            <a:lvl5pPr marL="1714396" indent="0" algn="ctr">
              <a:buNone/>
              <a:defRPr/>
            </a:lvl5pPr>
            <a:lvl6pPr marL="2142996" indent="0" algn="ctr">
              <a:buNone/>
              <a:defRPr/>
            </a:lvl6pPr>
            <a:lvl7pPr marL="2571594" indent="0" algn="ctr">
              <a:buNone/>
              <a:defRPr/>
            </a:lvl7pPr>
            <a:lvl8pPr marL="3000193" indent="0" algn="ctr">
              <a:buNone/>
              <a:defRPr/>
            </a:lvl8pPr>
            <a:lvl9pPr marL="3428793" indent="0" algn="ctr">
              <a:buNone/>
              <a:defRPr/>
            </a:lvl9pPr>
          </a:lstStyle>
          <a:p>
            <a:r>
              <a:rPr lang="en-US" dirty="0"/>
              <a:t>Click to edit Master subtitle style</a:t>
            </a:r>
          </a:p>
        </p:txBody>
      </p:sp>
      <p:sp>
        <p:nvSpPr>
          <p:cNvPr id="4" name="Text Box 3"/>
          <p:cNvSpPr txBox="1">
            <a:spLocks noGrp="1" noChangeArrowheads="1"/>
          </p:cNvSpPr>
          <p:nvPr>
            <p:ph type="sldNum" sz="quarter" idx="10"/>
          </p:nvPr>
        </p:nvSpPr>
        <p:spPr>
          <a:xfrm>
            <a:off x="14584363" y="9340850"/>
            <a:ext cx="222251" cy="203200"/>
          </a:xfrm>
        </p:spPr>
        <p:txBody>
          <a:bodyPr/>
          <a:lstStyle>
            <a:lvl1pPr>
              <a:defRPr sz="1125" smtClean="0">
                <a:latin typeface="Helvetica Neue" charset="0"/>
              </a:defRPr>
            </a:lvl1pPr>
          </a:lstStyle>
          <a:p>
            <a:pPr>
              <a:defRPr/>
            </a:pPr>
            <a:fld id="{A70DCA8C-7488-4B42-9768-040B9C986F52}" type="slidenum">
              <a:rPr lang="en-US"/>
              <a:pPr>
                <a:defRPr/>
              </a:pPr>
              <a:t>‹#›</a:t>
            </a:fld>
            <a:endParaRPr lang="en-US"/>
          </a:p>
        </p:txBody>
      </p:sp>
    </p:spTree>
    <p:extLst>
      <p:ext uri="{BB962C8B-B14F-4D97-AF65-F5344CB8AC3E}">
        <p14:creationId xmlns:p14="http://schemas.microsoft.com/office/powerpoint/2010/main" val="1045356270"/>
      </p:ext>
    </p:extLst>
  </p:cSld>
  <p:clrMapOvr>
    <a:masterClrMapping/>
  </p:clrMapOvr>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Orange_Body Bullets">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2812" b="0" spc="93">
                <a:solidFill>
                  <a:srgbClr val="35427E"/>
                </a:solidFill>
                <a:latin typeface="Futura LT Pro Medium"/>
                <a:cs typeface="Futura LT Pro Medium"/>
              </a:defRPr>
            </a:lvl1pPr>
          </a:lstStyle>
          <a:p>
            <a:r>
              <a:rPr lang="en-US" dirty="0"/>
              <a:t>Click to edit Master title style</a:t>
            </a:r>
          </a:p>
        </p:txBody>
      </p:sp>
      <p:sp>
        <p:nvSpPr>
          <p:cNvPr id="6" name="Content Placeholder 5"/>
          <p:cNvSpPr>
            <a:spLocks noGrp="1"/>
          </p:cNvSpPr>
          <p:nvPr>
            <p:ph sz="quarter" idx="11"/>
          </p:nvPr>
        </p:nvSpPr>
        <p:spPr>
          <a:xfrm>
            <a:off x="2489200" y="3429001"/>
            <a:ext cx="11277600" cy="5486400"/>
          </a:xfrm>
          <a:prstGeom prst="rect">
            <a:avLst/>
          </a:prstGeom>
        </p:spPr>
        <p:txBody>
          <a:bodyPr vert="horz" numCol="1" spcCol="731520"/>
          <a:lstStyle>
            <a:lvl1pPr marL="321449" indent="-321449" algn="l">
              <a:buFont typeface="Arial"/>
              <a:buChar char="•"/>
              <a:defRPr b="1" i="0">
                <a:latin typeface="HelveticaNeueLT Pro 55 Roman"/>
                <a:cs typeface="HelveticaNeueLT Pro 55 Roman"/>
              </a:defRPr>
            </a:lvl1pPr>
            <a:lvl2pPr marL="653317" indent="-321449" algn="l">
              <a:buFont typeface="Arial Narrow Italic"/>
              <a:buChar char="­"/>
              <a:tabLst/>
              <a:defRPr b="0" i="0">
                <a:latin typeface="HelveticaNeueLT Pro 55 Roman"/>
                <a:cs typeface="HelveticaNeueLT Pro 55 Roman"/>
              </a:defRPr>
            </a:lvl2pPr>
            <a:lvl3pPr marL="968813" indent="-321449" algn="l">
              <a:buFont typeface="Arial Narrow Italic"/>
              <a:buChar char="­"/>
              <a:defRPr b="0" i="0">
                <a:latin typeface="HelveticaNeueLT Pro 55 Roman"/>
                <a:cs typeface="HelveticaNeueLT Pro 55 Roman"/>
              </a:defRPr>
            </a:lvl3pPr>
            <a:lvl4pPr marL="1278356" indent="-261921" algn="l">
              <a:buFont typeface="Arial Narrow Italic"/>
              <a:buChar char="­"/>
              <a:defRPr b="0" i="0">
                <a:latin typeface="HelveticaNeueLT Pro 55 Roman"/>
                <a:cs typeface="HelveticaNeueLT Pro 55 Roman"/>
              </a:defRPr>
            </a:lvl4pPr>
            <a:lvl5pPr marL="1278356" indent="-261921" algn="l">
              <a:buFont typeface="Arial Narrow Italic"/>
              <a:buChar char="­"/>
              <a:defRPr b="0" i="0">
                <a:latin typeface="HelveticaNeueLT Pro 55 Roman"/>
                <a:cs typeface="HelveticaNeueLT Pro 55 Roman"/>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Box 3"/>
          <p:cNvSpPr txBox="1">
            <a:spLocks noGrp="1" noChangeArrowheads="1"/>
          </p:cNvSpPr>
          <p:nvPr>
            <p:ph type="sldNum" sz="quarter" idx="12"/>
          </p:nvPr>
        </p:nvSpPr>
        <p:spPr>
          <a:xfrm>
            <a:off x="14584363" y="9340850"/>
            <a:ext cx="222251" cy="203200"/>
          </a:xfrm>
        </p:spPr>
        <p:txBody>
          <a:bodyPr/>
          <a:lstStyle>
            <a:lvl1pPr>
              <a:defRPr sz="1125" smtClean="0">
                <a:latin typeface="Helvetica Neue" charset="0"/>
              </a:defRPr>
            </a:lvl1pPr>
          </a:lstStyle>
          <a:p>
            <a:pPr>
              <a:defRPr/>
            </a:pPr>
            <a:fld id="{B0ACBB25-6628-4CD1-8320-8CA1F35204EC}" type="slidenum">
              <a:rPr lang="en-US"/>
              <a:pPr>
                <a:defRPr/>
              </a:pPr>
              <a:t>‹#›</a:t>
            </a:fld>
            <a:endParaRPr lang="en-US"/>
          </a:p>
        </p:txBody>
      </p:sp>
    </p:spTree>
    <p:extLst>
      <p:ext uri="{BB962C8B-B14F-4D97-AF65-F5344CB8AC3E}">
        <p14:creationId xmlns:p14="http://schemas.microsoft.com/office/powerpoint/2010/main" val="725287054"/>
      </p:ext>
    </p:extLst>
  </p:cSld>
  <p:clrMapOvr>
    <a:masterClrMapping/>
  </p:clrMapOvr>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1_Orange_Body">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2812" b="0" spc="93">
                <a:solidFill>
                  <a:srgbClr val="35427E"/>
                </a:solidFill>
                <a:latin typeface="Futura LT Pro Medium"/>
                <a:cs typeface="Futura LT Pro Medium"/>
              </a:defRPr>
            </a:lvl1pPr>
          </a:lstStyle>
          <a:p>
            <a:r>
              <a:rPr lang="en-US" dirty="0"/>
              <a:t>Click to edit Master title style</a:t>
            </a:r>
          </a:p>
        </p:txBody>
      </p:sp>
      <p:sp>
        <p:nvSpPr>
          <p:cNvPr id="6" name="Content Placeholder 5"/>
          <p:cNvSpPr>
            <a:spLocks noGrp="1"/>
          </p:cNvSpPr>
          <p:nvPr>
            <p:ph sz="quarter" idx="11"/>
          </p:nvPr>
        </p:nvSpPr>
        <p:spPr>
          <a:xfrm>
            <a:off x="2489200" y="3429001"/>
            <a:ext cx="11277600" cy="5486400"/>
          </a:xfrm>
          <a:prstGeom prst="rect">
            <a:avLst/>
          </a:prstGeom>
        </p:spPr>
        <p:txBody>
          <a:bodyPr vert="horz" numCol="1"/>
          <a:lstStyle>
            <a:lvl1pPr algn="l">
              <a:defRPr b="1" i="0">
                <a:latin typeface="HelveticaNeueLT Pro 55 Roman"/>
                <a:cs typeface="HelveticaNeueLT Pro 55 Roman"/>
              </a:defRPr>
            </a:lvl1pPr>
            <a:lvl2pPr marL="0" indent="0" algn="l">
              <a:tabLst/>
              <a:defRPr b="0" i="0">
                <a:latin typeface="HelveticaNeueLT Pro 55 Roman"/>
                <a:cs typeface="HelveticaNeueLT Pro 55 Roman"/>
              </a:defRPr>
            </a:lvl2pPr>
            <a:lvl3pPr marL="0" indent="0" algn="l">
              <a:defRPr b="0" i="0">
                <a:latin typeface="HelveticaNeueLT Pro 55 Roman"/>
                <a:cs typeface="HelveticaNeueLT Pro 55 Roman"/>
              </a:defRPr>
            </a:lvl3pPr>
            <a:lvl4pPr algn="l">
              <a:defRPr b="0" i="0">
                <a:latin typeface="HelveticaNeueLT Pro 55 Roman"/>
                <a:cs typeface="HelveticaNeueLT Pro 55 Roman"/>
              </a:defRPr>
            </a:lvl4pPr>
            <a:lvl5pPr algn="l">
              <a:defRPr b="0" i="0">
                <a:latin typeface="HelveticaNeueLT Pro 55 Roman"/>
                <a:cs typeface="HelveticaNeueLT Pro 55 Roman"/>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Box 3"/>
          <p:cNvSpPr txBox="1">
            <a:spLocks noGrp="1" noChangeArrowheads="1"/>
          </p:cNvSpPr>
          <p:nvPr>
            <p:ph type="sldNum" sz="quarter" idx="12"/>
          </p:nvPr>
        </p:nvSpPr>
        <p:spPr>
          <a:xfrm>
            <a:off x="14584363" y="9340850"/>
            <a:ext cx="222251" cy="203200"/>
          </a:xfrm>
        </p:spPr>
        <p:txBody>
          <a:bodyPr/>
          <a:lstStyle>
            <a:lvl1pPr>
              <a:defRPr sz="1125" smtClean="0">
                <a:latin typeface="Helvetica Neue" charset="0"/>
              </a:defRPr>
            </a:lvl1pPr>
          </a:lstStyle>
          <a:p>
            <a:pPr>
              <a:defRPr/>
            </a:pPr>
            <a:fld id="{E1AF5150-C959-4BAC-B9CF-7FBA2E9A825F}" type="slidenum">
              <a:rPr lang="en-US"/>
              <a:pPr>
                <a:defRPr/>
              </a:pPr>
              <a:t>‹#›</a:t>
            </a:fld>
            <a:endParaRPr lang="en-US"/>
          </a:p>
        </p:txBody>
      </p:sp>
    </p:spTree>
    <p:extLst>
      <p:ext uri="{BB962C8B-B14F-4D97-AF65-F5344CB8AC3E}">
        <p14:creationId xmlns:p14="http://schemas.microsoft.com/office/powerpoint/2010/main" val="345407450"/>
      </p:ext>
    </p:extLst>
  </p:cSld>
  <p:clrMapOvr>
    <a:masterClrMapping/>
  </p:clrMapOvr>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Orange_Body 2 Column">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2812" b="0" spc="93">
                <a:solidFill>
                  <a:srgbClr val="35427E"/>
                </a:solidFill>
                <a:latin typeface="Futura LT Pro Medium"/>
                <a:cs typeface="Futura LT Pro Medium"/>
              </a:defRPr>
            </a:lvl1pPr>
          </a:lstStyle>
          <a:p>
            <a:r>
              <a:rPr lang="en-US" dirty="0"/>
              <a:t>Click to edit Master title style</a:t>
            </a:r>
          </a:p>
        </p:txBody>
      </p:sp>
      <p:sp>
        <p:nvSpPr>
          <p:cNvPr id="6" name="Content Placeholder 5"/>
          <p:cNvSpPr>
            <a:spLocks noGrp="1"/>
          </p:cNvSpPr>
          <p:nvPr>
            <p:ph sz="quarter" idx="11"/>
          </p:nvPr>
        </p:nvSpPr>
        <p:spPr>
          <a:xfrm>
            <a:off x="2489200" y="3429001"/>
            <a:ext cx="11277600" cy="5486400"/>
          </a:xfrm>
          <a:prstGeom prst="rect">
            <a:avLst/>
          </a:prstGeom>
        </p:spPr>
        <p:txBody>
          <a:bodyPr vert="horz" numCol="2" spcCol="365760"/>
          <a:lstStyle>
            <a:lvl1pPr algn="l">
              <a:defRPr b="1" i="0">
                <a:latin typeface="HelveticaNeueLT Pro 55 Roman"/>
                <a:cs typeface="HelveticaNeueLT Pro 55 Roman"/>
              </a:defRPr>
            </a:lvl1pPr>
            <a:lvl2pPr marL="0" indent="0" algn="l">
              <a:tabLst/>
              <a:defRPr b="0" i="0">
                <a:latin typeface="HelveticaNeueLT Pro 55 Roman"/>
                <a:cs typeface="HelveticaNeueLT Pro 55 Roman"/>
              </a:defRPr>
            </a:lvl2pPr>
            <a:lvl3pPr marL="0" indent="0" algn="l">
              <a:defRPr b="0" i="0">
                <a:latin typeface="HelveticaNeueLT Pro 55 Roman"/>
                <a:cs typeface="HelveticaNeueLT Pro 55 Roman"/>
              </a:defRPr>
            </a:lvl3pPr>
            <a:lvl4pPr algn="l">
              <a:defRPr b="0" i="0">
                <a:latin typeface="HelveticaNeueLT Pro 55 Roman"/>
                <a:cs typeface="HelveticaNeueLT Pro 55 Roman"/>
              </a:defRPr>
            </a:lvl4pPr>
            <a:lvl5pPr algn="l">
              <a:defRPr b="0" i="0">
                <a:latin typeface="HelveticaNeueLT Pro 55 Roman"/>
                <a:cs typeface="HelveticaNeueLT Pro 55 Roman"/>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Box 3"/>
          <p:cNvSpPr txBox="1">
            <a:spLocks noGrp="1" noChangeArrowheads="1"/>
          </p:cNvSpPr>
          <p:nvPr>
            <p:ph type="sldNum" sz="quarter" idx="12"/>
          </p:nvPr>
        </p:nvSpPr>
        <p:spPr>
          <a:xfrm>
            <a:off x="14584363" y="9340850"/>
            <a:ext cx="222251" cy="203200"/>
          </a:xfrm>
        </p:spPr>
        <p:txBody>
          <a:bodyPr/>
          <a:lstStyle>
            <a:lvl1pPr>
              <a:defRPr sz="1125" smtClean="0">
                <a:latin typeface="Helvetica Neue" charset="0"/>
              </a:defRPr>
            </a:lvl1pPr>
          </a:lstStyle>
          <a:p>
            <a:pPr>
              <a:defRPr/>
            </a:pPr>
            <a:fld id="{5B73E85D-4F0E-40DF-AABB-01623A5FEED5}" type="slidenum">
              <a:rPr lang="en-US"/>
              <a:pPr>
                <a:defRPr/>
              </a:pPr>
              <a:t>‹#›</a:t>
            </a:fld>
            <a:endParaRPr lang="en-US"/>
          </a:p>
        </p:txBody>
      </p:sp>
    </p:spTree>
    <p:extLst>
      <p:ext uri="{BB962C8B-B14F-4D97-AF65-F5344CB8AC3E}">
        <p14:creationId xmlns:p14="http://schemas.microsoft.com/office/powerpoint/2010/main" val="1665739520"/>
      </p:ext>
    </p:extLst>
  </p:cSld>
  <p:clrMapOvr>
    <a:masterClrMapping/>
  </p:clrMapOvr>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1_Orange_Body 3 Column">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2812" b="0" spc="93">
                <a:solidFill>
                  <a:srgbClr val="35427E"/>
                </a:solidFill>
                <a:latin typeface="Futura LT Pro Medium"/>
                <a:cs typeface="Futura LT Pro Medium"/>
              </a:defRPr>
            </a:lvl1pPr>
          </a:lstStyle>
          <a:p>
            <a:r>
              <a:rPr lang="en-US" dirty="0"/>
              <a:t>Click to edit Master title style</a:t>
            </a:r>
          </a:p>
        </p:txBody>
      </p:sp>
      <p:sp>
        <p:nvSpPr>
          <p:cNvPr id="6" name="Content Placeholder 5"/>
          <p:cNvSpPr>
            <a:spLocks noGrp="1"/>
          </p:cNvSpPr>
          <p:nvPr>
            <p:ph sz="quarter" idx="11"/>
          </p:nvPr>
        </p:nvSpPr>
        <p:spPr>
          <a:xfrm>
            <a:off x="2489200" y="5486400"/>
            <a:ext cx="11277600" cy="3429001"/>
          </a:xfrm>
          <a:prstGeom prst="rect">
            <a:avLst/>
          </a:prstGeom>
        </p:spPr>
        <p:txBody>
          <a:bodyPr vert="horz" numCol="3" spcCol="914400"/>
          <a:lstStyle>
            <a:lvl1pPr algn="l">
              <a:defRPr sz="1875" b="0" i="0">
                <a:latin typeface="HelveticaNeueLT Pro 55 Roman"/>
                <a:cs typeface="HelveticaNeueLT Pro 55 Roman"/>
              </a:defRPr>
            </a:lvl1pPr>
            <a:lvl2pPr marL="0" indent="0" algn="l">
              <a:tabLst/>
              <a:defRPr sz="1875" b="0" i="0">
                <a:latin typeface="HelveticaNeueLT Pro 55 Roman"/>
                <a:cs typeface="HelveticaNeueLT Pro 55 Roman"/>
              </a:defRPr>
            </a:lvl2pPr>
            <a:lvl3pPr marL="0" indent="0" algn="l">
              <a:defRPr sz="1875" b="0" i="0">
                <a:latin typeface="HelveticaNeueLT Pro 55 Roman"/>
                <a:cs typeface="HelveticaNeueLT Pro 55 Roman"/>
              </a:defRPr>
            </a:lvl3pPr>
            <a:lvl4pPr algn="l">
              <a:defRPr sz="1875" b="0" i="0">
                <a:latin typeface="HelveticaNeueLT Pro 55 Roman"/>
                <a:cs typeface="HelveticaNeueLT Pro 55 Roman"/>
              </a:defRPr>
            </a:lvl4pPr>
            <a:lvl5pPr algn="l">
              <a:defRPr sz="1875" b="0" i="0">
                <a:latin typeface="HelveticaNeueLT Pro 55 Roman"/>
                <a:cs typeface="HelveticaNeueLT Pro 55 Roman"/>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13"/>
          </p:nvPr>
        </p:nvSpPr>
        <p:spPr>
          <a:xfrm>
            <a:off x="2413000" y="2819400"/>
            <a:ext cx="11277600" cy="2590800"/>
          </a:xfrm>
          <a:prstGeom prst="rect">
            <a:avLst/>
          </a:prstGeom>
        </p:spPr>
        <p:txBody>
          <a:bodyPr vert="horz"/>
          <a:lstStyle>
            <a:lvl1pPr marL="52087" indent="0" algn="l">
              <a:defRPr sz="3749" b="0" i="0">
                <a:latin typeface="HelveticaNeueLT Pro 55 Roman"/>
                <a:cs typeface="HelveticaNeueLT Pro 55 Roman"/>
              </a:defRPr>
            </a:lvl1pPr>
            <a:lvl2pPr marL="52087" indent="0" algn="l">
              <a:defRPr sz="3749" b="0" i="0">
                <a:latin typeface="HelveticaNeueLT Pro 55 Roman"/>
                <a:cs typeface="HelveticaNeueLT Pro 55 Roman"/>
              </a:defRPr>
            </a:lvl2pPr>
            <a:lvl3pPr marL="52087" indent="0" algn="l">
              <a:defRPr sz="3749" b="0" i="0">
                <a:latin typeface="HelveticaNeueLT Pro 55 Roman"/>
                <a:cs typeface="HelveticaNeueLT Pro 55 Roman"/>
              </a:defRPr>
            </a:lvl3pPr>
            <a:lvl4pPr marL="52087" indent="0" algn="l">
              <a:defRPr sz="3749" b="0" i="0">
                <a:latin typeface="HelveticaNeueLT Pro 55 Roman"/>
                <a:cs typeface="HelveticaNeueLT Pro 55 Roman"/>
              </a:defRPr>
            </a:lvl4pPr>
            <a:lvl5pPr marL="52087" indent="0" algn="l">
              <a:defRPr sz="3749" b="0" i="0">
                <a:latin typeface="HelveticaNeueLT Pro 55 Roman"/>
                <a:cs typeface="HelveticaNeueLT Pro 55 Roman"/>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Box 3"/>
          <p:cNvSpPr txBox="1">
            <a:spLocks noGrp="1" noChangeArrowheads="1"/>
          </p:cNvSpPr>
          <p:nvPr>
            <p:ph type="sldNum" sz="quarter" idx="14"/>
          </p:nvPr>
        </p:nvSpPr>
        <p:spPr>
          <a:xfrm>
            <a:off x="14584363" y="9340850"/>
            <a:ext cx="222251" cy="203200"/>
          </a:xfrm>
        </p:spPr>
        <p:txBody>
          <a:bodyPr/>
          <a:lstStyle>
            <a:lvl1pPr>
              <a:defRPr sz="1125" smtClean="0">
                <a:latin typeface="Helvetica Neue" charset="0"/>
              </a:defRPr>
            </a:lvl1pPr>
          </a:lstStyle>
          <a:p>
            <a:pPr>
              <a:defRPr/>
            </a:pPr>
            <a:fld id="{56E98FA3-BCFF-48AD-865C-B103A6A446E1}" type="slidenum">
              <a:rPr lang="en-US"/>
              <a:pPr>
                <a:defRPr/>
              </a:pPr>
              <a:t>‹#›</a:t>
            </a:fld>
            <a:endParaRPr lang="en-US"/>
          </a:p>
        </p:txBody>
      </p:sp>
    </p:spTree>
    <p:extLst>
      <p:ext uri="{BB962C8B-B14F-4D97-AF65-F5344CB8AC3E}">
        <p14:creationId xmlns:p14="http://schemas.microsoft.com/office/powerpoint/2010/main" val="303200129"/>
      </p:ext>
    </p:extLst>
  </p:cSld>
  <p:clrMapOvr>
    <a:masterClrMapping/>
  </p:clrMapOvr>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1_Orange_1 Line">
    <p:spTree>
      <p:nvGrpSpPr>
        <p:cNvPr id="1" name=""/>
        <p:cNvGrpSpPr/>
        <p:nvPr/>
      </p:nvGrpSpPr>
      <p:grpSpPr>
        <a:xfrm>
          <a:off x="0" y="0"/>
          <a:ext cx="0" cy="0"/>
          <a:chOff x="0" y="0"/>
          <a:chExt cx="0" cy="0"/>
        </a:xfrm>
      </p:grpSpPr>
      <p:pic>
        <p:nvPicPr>
          <p:cNvPr id="2" name="Picture 5" descr="Screen Shot 2014-05-27 at 9.14.31 AM.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85800"/>
            <a:ext cx="16256000"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 Box 3"/>
          <p:cNvSpPr txBox="1">
            <a:spLocks noGrp="1" noChangeArrowheads="1"/>
          </p:cNvSpPr>
          <p:nvPr>
            <p:ph type="sldNum" sz="quarter" idx="10"/>
          </p:nvPr>
        </p:nvSpPr>
        <p:spPr>
          <a:xfrm>
            <a:off x="14584363" y="9340850"/>
            <a:ext cx="222251" cy="203200"/>
          </a:xfrm>
        </p:spPr>
        <p:txBody>
          <a:bodyPr/>
          <a:lstStyle>
            <a:lvl1pPr>
              <a:defRPr sz="1125" smtClean="0">
                <a:latin typeface="Helvetica Neue" charset="0"/>
              </a:defRPr>
            </a:lvl1pPr>
          </a:lstStyle>
          <a:p>
            <a:pPr>
              <a:defRPr/>
            </a:pPr>
            <a:fld id="{9A2F3855-D04E-4382-A86D-592066D623BC}" type="slidenum">
              <a:rPr lang="en-US"/>
              <a:pPr>
                <a:defRPr/>
              </a:pPr>
              <a:t>‹#›</a:t>
            </a:fld>
            <a:endParaRPr lang="en-US"/>
          </a:p>
        </p:txBody>
      </p:sp>
    </p:spTree>
    <p:extLst>
      <p:ext uri="{BB962C8B-B14F-4D97-AF65-F5344CB8AC3E}">
        <p14:creationId xmlns:p14="http://schemas.microsoft.com/office/powerpoint/2010/main" val="248818907"/>
      </p:ext>
    </p:extLst>
  </p:cSld>
  <p:clrMapOvr>
    <a:masterClrMapping/>
  </p:clrMapOvr>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1D1C350-3635-46FD-A1FD-A68341DEC43E}" type="datetimeFigureOut">
              <a:rPr lang="en-US" smtClean="0"/>
              <a:t>8/4/2022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50B99-C4D8-4072-AC72-3B7EB59CBA6F}" type="slidenum">
              <a:rPr lang="en-US" smtClean="0"/>
              <a:t>‹#›</a:t>
            </a:fld>
            <a:endParaRPr lang="en-US"/>
          </a:p>
        </p:txBody>
      </p:sp>
    </p:spTree>
    <p:extLst>
      <p:ext uri="{BB962C8B-B14F-4D97-AF65-F5344CB8AC3E}">
        <p14:creationId xmlns:p14="http://schemas.microsoft.com/office/powerpoint/2010/main" val="1579161495"/>
      </p:ext>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userDrawn="1">
  <p:cSld name="Copy with Image">
    <p:spTree>
      <p:nvGrpSpPr>
        <p:cNvPr id="1" name=""/>
        <p:cNvGrpSpPr/>
        <p:nvPr/>
      </p:nvGrpSpPr>
      <p:grpSpPr>
        <a:xfrm>
          <a:off x="0" y="0"/>
          <a:ext cx="0" cy="0"/>
          <a:chOff x="0" y="0"/>
          <a:chExt cx="0" cy="0"/>
        </a:xfrm>
      </p:grpSpPr>
      <p:sp>
        <p:nvSpPr>
          <p:cNvPr id="2" name="Title 1"/>
          <p:cNvSpPr>
            <a:spLocks noGrp="1"/>
          </p:cNvSpPr>
          <p:nvPr>
            <p:ph type="ctrTitle"/>
          </p:nvPr>
        </p:nvSpPr>
        <p:spPr>
          <a:xfrm>
            <a:off x="8585200" y="13390"/>
            <a:ext cx="7518400" cy="2958410"/>
          </a:xfrm>
        </p:spPr>
        <p:txBody>
          <a:bodyPr anchor="b"/>
          <a:lstStyle>
            <a:lvl1pPr algn="l">
              <a:defRPr sz="2812" b="0" i="0" spc="93">
                <a:solidFill>
                  <a:srgbClr val="EF6537"/>
                </a:solidFill>
                <a:latin typeface="Futura LT Pro Medium"/>
                <a:cs typeface="Futura LT Pro Medium"/>
              </a:defRPr>
            </a:lvl1pPr>
          </a:lstStyle>
          <a:p>
            <a:r>
              <a:rPr lang="en-US" dirty="0"/>
              <a:t>Click to edit Master title style</a:t>
            </a:r>
          </a:p>
        </p:txBody>
      </p:sp>
      <p:sp>
        <p:nvSpPr>
          <p:cNvPr id="6" name="Content Placeholder 5"/>
          <p:cNvSpPr>
            <a:spLocks noGrp="1"/>
          </p:cNvSpPr>
          <p:nvPr>
            <p:ph sz="quarter" idx="11"/>
          </p:nvPr>
        </p:nvSpPr>
        <p:spPr>
          <a:xfrm>
            <a:off x="8585200" y="3429001"/>
            <a:ext cx="7010400" cy="5486400"/>
          </a:xfrm>
          <a:prstGeom prst="rect">
            <a:avLst/>
          </a:prstGeom>
        </p:spPr>
        <p:txBody>
          <a:bodyPr vert="horz" numCol="1"/>
          <a:lstStyle>
            <a:lvl1pPr algn="l">
              <a:defRPr b="1" i="0">
                <a:solidFill>
                  <a:srgbClr val="53585F"/>
                </a:solidFill>
                <a:latin typeface="HelveticaNeueLT Pro 55 Roman"/>
                <a:cs typeface="HelveticaNeueLT Pro 55 Roman"/>
              </a:defRPr>
            </a:lvl1pPr>
            <a:lvl2pPr marL="0" indent="0" algn="l">
              <a:tabLst/>
              <a:defRPr b="0" i="0">
                <a:solidFill>
                  <a:srgbClr val="53585F"/>
                </a:solidFill>
                <a:latin typeface="HelveticaNeueLT Pro 55 Roman"/>
                <a:cs typeface="HelveticaNeueLT Pro 55 Roman"/>
              </a:defRPr>
            </a:lvl2pPr>
            <a:lvl3pPr marL="0" indent="0" algn="l">
              <a:defRPr b="0" i="0">
                <a:solidFill>
                  <a:srgbClr val="53585F"/>
                </a:solidFill>
                <a:latin typeface="HelveticaNeueLT Pro 55 Roman"/>
                <a:cs typeface="HelveticaNeueLT Pro 55 Roman"/>
              </a:defRPr>
            </a:lvl3pPr>
            <a:lvl4pPr algn="l">
              <a:defRPr b="0" i="0">
                <a:solidFill>
                  <a:srgbClr val="53585F"/>
                </a:solidFill>
                <a:latin typeface="HelveticaNeueLT Pro 55 Roman"/>
                <a:cs typeface="HelveticaNeueLT Pro 55 Roman"/>
              </a:defRPr>
            </a:lvl4pPr>
            <a:lvl5pPr algn="l">
              <a:defRPr b="0" i="0">
                <a:solidFill>
                  <a:srgbClr val="53585F"/>
                </a:solidFill>
                <a:latin typeface="HelveticaNeueLT Pro 55 Roman"/>
                <a:cs typeface="HelveticaNeueLT Pro 55 Roman"/>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Box 3"/>
          <p:cNvSpPr txBox="1">
            <a:spLocks noGrp="1" noChangeArrowheads="1"/>
          </p:cNvSpPr>
          <p:nvPr>
            <p:ph type="sldNum" sz="quarter" idx="12"/>
          </p:nvPr>
        </p:nvSpPr>
        <p:spPr>
          <a:xfrm>
            <a:off x="14584363" y="9340850"/>
            <a:ext cx="222251" cy="203200"/>
          </a:xfrm>
          <a:prstGeom prst="rect">
            <a:avLst/>
          </a:prstGeom>
        </p:spPr>
        <p:txBody>
          <a:bodyPr/>
          <a:lstStyle>
            <a:lvl1pPr>
              <a:defRPr sz="1125">
                <a:latin typeface="Helvetica Neue" charset="0"/>
              </a:defRPr>
            </a:lvl1pPr>
          </a:lstStyle>
          <a:p>
            <a:pPr>
              <a:defRPr/>
            </a:pPr>
            <a:fld id="{8630CED5-8DE5-4563-B0D4-E9E38F488501}" type="slidenum">
              <a:rPr lang="en-US"/>
              <a:pPr>
                <a:defRPr/>
              </a:pPr>
              <a:t>‹#›</a:t>
            </a:fld>
            <a:endParaRPr lang="en-US"/>
          </a:p>
        </p:txBody>
      </p:sp>
    </p:spTree>
    <p:extLst>
      <p:ext uri="{BB962C8B-B14F-4D97-AF65-F5344CB8AC3E}">
        <p14:creationId xmlns:p14="http://schemas.microsoft.com/office/powerpoint/2010/main" val="4284247470"/>
      </p:ext>
    </p:extLst>
  </p:cSld>
  <p:clrMapOvr>
    <a:masterClrMapping/>
  </p:clrMapOvr>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userDrawn="1">
  <p:cSld name="White_Body 3 Column">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2812" b="0" i="0" spc="93">
                <a:solidFill>
                  <a:srgbClr val="EF6537"/>
                </a:solidFill>
                <a:latin typeface="Futura LT Pro Medium"/>
                <a:cs typeface="Futura LT Pro Medium"/>
              </a:defRPr>
            </a:lvl1pPr>
          </a:lstStyle>
          <a:p>
            <a:r>
              <a:rPr lang="en-US" dirty="0"/>
              <a:t>Click to edit Master title style</a:t>
            </a:r>
          </a:p>
        </p:txBody>
      </p:sp>
      <p:sp>
        <p:nvSpPr>
          <p:cNvPr id="6" name="Content Placeholder 5"/>
          <p:cNvSpPr>
            <a:spLocks noGrp="1"/>
          </p:cNvSpPr>
          <p:nvPr>
            <p:ph sz="quarter" idx="11"/>
          </p:nvPr>
        </p:nvSpPr>
        <p:spPr>
          <a:xfrm>
            <a:off x="2489200" y="5486400"/>
            <a:ext cx="11277600" cy="3429001"/>
          </a:xfrm>
          <a:prstGeom prst="rect">
            <a:avLst/>
          </a:prstGeom>
        </p:spPr>
        <p:txBody>
          <a:bodyPr vert="horz" numCol="3" spcCol="914400"/>
          <a:lstStyle>
            <a:lvl1pPr algn="l">
              <a:defRPr sz="1875" b="0" i="0">
                <a:solidFill>
                  <a:srgbClr val="53585F"/>
                </a:solidFill>
                <a:latin typeface="HelveticaNeueLT Pro 55 Roman"/>
                <a:cs typeface="HelveticaNeueLT Pro 55 Roman"/>
              </a:defRPr>
            </a:lvl1pPr>
            <a:lvl2pPr marL="0" indent="0" algn="l">
              <a:tabLst/>
              <a:defRPr sz="1875" b="0" i="0">
                <a:solidFill>
                  <a:srgbClr val="53585F"/>
                </a:solidFill>
                <a:latin typeface="HelveticaNeueLT Pro 55 Roman"/>
                <a:cs typeface="HelveticaNeueLT Pro 55 Roman"/>
              </a:defRPr>
            </a:lvl2pPr>
            <a:lvl3pPr marL="0" indent="0" algn="l">
              <a:defRPr sz="1875" b="0" i="0">
                <a:solidFill>
                  <a:srgbClr val="53585F"/>
                </a:solidFill>
                <a:latin typeface="HelveticaNeueLT Pro 55 Roman"/>
                <a:cs typeface="HelveticaNeueLT Pro 55 Roman"/>
              </a:defRPr>
            </a:lvl3pPr>
            <a:lvl4pPr algn="l">
              <a:defRPr sz="1875" b="0" i="0">
                <a:solidFill>
                  <a:srgbClr val="53585F"/>
                </a:solidFill>
                <a:latin typeface="HelveticaNeueLT Pro 55 Roman"/>
                <a:cs typeface="HelveticaNeueLT Pro 55 Roman"/>
              </a:defRPr>
            </a:lvl4pPr>
            <a:lvl5pPr algn="l">
              <a:defRPr sz="1875" b="0" i="0">
                <a:solidFill>
                  <a:srgbClr val="53585F"/>
                </a:solidFill>
                <a:latin typeface="HelveticaNeueLT Pro 55 Roman"/>
                <a:cs typeface="HelveticaNeueLT Pro 55 Roman"/>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13"/>
          </p:nvPr>
        </p:nvSpPr>
        <p:spPr>
          <a:xfrm>
            <a:off x="2413000" y="2819400"/>
            <a:ext cx="11277600" cy="2590800"/>
          </a:xfrm>
          <a:prstGeom prst="rect">
            <a:avLst/>
          </a:prstGeom>
        </p:spPr>
        <p:txBody>
          <a:bodyPr vert="horz"/>
          <a:lstStyle>
            <a:lvl1pPr marL="52087" indent="0" algn="l">
              <a:defRPr sz="3749" b="0" i="0">
                <a:solidFill>
                  <a:srgbClr val="53585F"/>
                </a:solidFill>
                <a:latin typeface="HelveticaNeueLT Pro 55 Roman"/>
                <a:cs typeface="HelveticaNeueLT Pro 55 Roman"/>
              </a:defRPr>
            </a:lvl1pPr>
            <a:lvl2pPr marL="52087" indent="0" algn="l">
              <a:defRPr sz="3749" b="0" i="0">
                <a:solidFill>
                  <a:srgbClr val="53585F"/>
                </a:solidFill>
                <a:latin typeface="HelveticaNeueLT Pro 55 Roman"/>
                <a:cs typeface="HelveticaNeueLT Pro 55 Roman"/>
              </a:defRPr>
            </a:lvl2pPr>
            <a:lvl3pPr marL="52087" indent="0" algn="l">
              <a:defRPr sz="3749" b="0" i="0">
                <a:solidFill>
                  <a:srgbClr val="53585F"/>
                </a:solidFill>
                <a:latin typeface="HelveticaNeueLT Pro 55 Roman"/>
                <a:cs typeface="HelveticaNeueLT Pro 55 Roman"/>
              </a:defRPr>
            </a:lvl3pPr>
            <a:lvl4pPr marL="52087" indent="0" algn="l">
              <a:defRPr sz="3749" b="0" i="0">
                <a:solidFill>
                  <a:srgbClr val="53585F"/>
                </a:solidFill>
                <a:latin typeface="HelveticaNeueLT Pro 55 Roman"/>
                <a:cs typeface="HelveticaNeueLT Pro 55 Roman"/>
              </a:defRPr>
            </a:lvl4pPr>
            <a:lvl5pPr marL="52087" indent="0" algn="l">
              <a:defRPr sz="3749" b="0" i="0">
                <a:solidFill>
                  <a:srgbClr val="53585F"/>
                </a:solidFill>
                <a:latin typeface="HelveticaNeueLT Pro 55 Roman"/>
                <a:cs typeface="HelveticaNeueLT Pro 55 Roman"/>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Box 3"/>
          <p:cNvSpPr txBox="1">
            <a:spLocks noGrp="1" noChangeArrowheads="1"/>
          </p:cNvSpPr>
          <p:nvPr>
            <p:ph type="sldNum" sz="quarter" idx="14"/>
          </p:nvPr>
        </p:nvSpPr>
        <p:spPr>
          <a:xfrm>
            <a:off x="14584363" y="9340850"/>
            <a:ext cx="222251" cy="203200"/>
          </a:xfrm>
          <a:prstGeom prst="rect">
            <a:avLst/>
          </a:prstGeom>
        </p:spPr>
        <p:txBody>
          <a:bodyPr/>
          <a:lstStyle>
            <a:lvl1pPr>
              <a:defRPr sz="1125">
                <a:solidFill>
                  <a:srgbClr val="53585F"/>
                </a:solidFill>
                <a:latin typeface="Helvetica Neue" charset="0"/>
              </a:defRPr>
            </a:lvl1pPr>
          </a:lstStyle>
          <a:p>
            <a:pPr>
              <a:defRPr/>
            </a:pPr>
            <a:fld id="{DB03FB10-D6ED-4E5F-946E-625D4BE358ED}" type="slidenum">
              <a:rPr lang="en-US"/>
              <a:pPr>
                <a:defRPr/>
              </a:pPr>
              <a:t>‹#›</a:t>
            </a:fld>
            <a:endParaRPr lang="en-US"/>
          </a:p>
        </p:txBody>
      </p:sp>
    </p:spTree>
    <p:extLst>
      <p:ext uri="{BB962C8B-B14F-4D97-AF65-F5344CB8AC3E}">
        <p14:creationId xmlns:p14="http://schemas.microsoft.com/office/powerpoint/2010/main" val="3330575420"/>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Orange_2 Line">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2438401"/>
            <a:ext cx="11734800" cy="2090737"/>
          </a:xfrm>
        </p:spPr>
        <p:txBody>
          <a:bodyPr anchor="b"/>
          <a:lstStyle>
            <a:lvl1pPr algn="l">
              <a:defRPr sz="3000" b="0" spc="100">
                <a:solidFill>
                  <a:srgbClr val="35427E"/>
                </a:solidFill>
                <a:latin typeface="Futura LT Pro Medium"/>
                <a:cs typeface="Futura LT Pro Medium"/>
              </a:defRPr>
            </a:lvl1pPr>
          </a:lstStyle>
          <a:p>
            <a:r>
              <a:rPr lang="en-US" dirty="0"/>
              <a:t>Click to edit Master title style</a:t>
            </a:r>
          </a:p>
        </p:txBody>
      </p:sp>
      <p:sp>
        <p:nvSpPr>
          <p:cNvPr id="3" name="Subtitle 2"/>
          <p:cNvSpPr>
            <a:spLocks noGrp="1"/>
          </p:cNvSpPr>
          <p:nvPr>
            <p:ph type="subTitle" idx="1"/>
          </p:nvPr>
        </p:nvSpPr>
        <p:spPr>
          <a:xfrm>
            <a:off x="2438400" y="4419600"/>
            <a:ext cx="11785600" cy="2492375"/>
          </a:xfrm>
          <a:prstGeom prst="rect">
            <a:avLst/>
          </a:prstGeom>
        </p:spPr>
        <p:txBody>
          <a:bodyPr vert="horz"/>
          <a:lstStyle>
            <a:lvl1pPr marL="0" indent="0" algn="l">
              <a:buNone/>
              <a:defRPr sz="4000" b="0" i="0">
                <a:solidFill>
                  <a:schemeClr val="bg1"/>
                </a:solidFill>
                <a:latin typeface="HelveticaNeueLT Pro 55 Roman"/>
                <a:cs typeface="HelveticaNeueLT Pro 55 Roman"/>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4"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25EDC1BC-9213-4F67-86C8-8163ADF0CB5C}" type="slidenum">
              <a:rPr lang="en-US"/>
              <a:pPr>
                <a:defRPr/>
              </a:pPr>
              <a:t>‹#›</a:t>
            </a:fld>
            <a:endParaRPr lang="en-US"/>
          </a:p>
        </p:txBody>
      </p:sp>
    </p:spTree>
    <p:extLst>
      <p:ext uri="{BB962C8B-B14F-4D97-AF65-F5344CB8AC3E}">
        <p14:creationId xmlns:p14="http://schemas.microsoft.com/office/powerpoint/2010/main" val="1527003442"/>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Gray_Body Bullets">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spc="100">
                <a:solidFill>
                  <a:srgbClr val="EF6537"/>
                </a:solidFill>
                <a:latin typeface="HelveticaNeueLT Pro 55 Roman" panose="020B0604020202020204" pitchFamily="34" charset="0"/>
                <a:cs typeface="HelveticaNeueLT Pro 55 Roman" panose="020B0604020202020204" pitchFamily="34" charset="0"/>
              </a:defRPr>
            </a:lvl1pPr>
          </a:lstStyle>
          <a:p>
            <a:r>
              <a:rPr lang="en-US" dirty="0"/>
              <a:t>Click to edit Master title style</a:t>
            </a:r>
          </a:p>
        </p:txBody>
      </p:sp>
      <p:sp>
        <p:nvSpPr>
          <p:cNvPr id="6" name="Content Placeholder 5"/>
          <p:cNvSpPr>
            <a:spLocks noGrp="1"/>
          </p:cNvSpPr>
          <p:nvPr>
            <p:ph sz="quarter" idx="11"/>
          </p:nvPr>
        </p:nvSpPr>
        <p:spPr>
          <a:xfrm>
            <a:off x="2489200" y="3429000"/>
            <a:ext cx="11277600" cy="5486400"/>
          </a:xfrm>
          <a:prstGeom prst="rect">
            <a:avLst/>
          </a:prstGeom>
        </p:spPr>
        <p:txBody>
          <a:bodyPr vert="horz" numCol="1" spcCol="731520"/>
          <a:lstStyle>
            <a:lvl1pPr marL="342900" indent="-342900" algn="l">
              <a:buFont typeface="Arial"/>
              <a:buChar char="•"/>
              <a:defRPr b="1" i="0">
                <a:latin typeface="HelveticaNeueLT Pro 55 Roman"/>
                <a:cs typeface="HelveticaNeueLT Pro 55 Roman"/>
              </a:defRPr>
            </a:lvl1pPr>
            <a:lvl2pPr marL="696913" indent="-342900" algn="l">
              <a:buFont typeface="Arial Narrow Italic"/>
              <a:buChar char="­"/>
              <a:tabLst/>
              <a:defRPr b="0" i="0">
                <a:latin typeface="HelveticaNeueLT Pro 55 Roman"/>
                <a:cs typeface="HelveticaNeueLT Pro 55 Roman"/>
              </a:defRPr>
            </a:lvl2pPr>
            <a:lvl3pPr marL="1033463" indent="-342900" algn="l">
              <a:buFont typeface="Arial Narrow Italic"/>
              <a:buChar char="­"/>
              <a:defRPr b="0" i="0">
                <a:latin typeface="HelveticaNeueLT Pro 55 Roman"/>
                <a:cs typeface="HelveticaNeueLT Pro 55 Roman"/>
              </a:defRPr>
            </a:lvl3pPr>
            <a:lvl4pPr marL="1363663" indent="-279400" algn="l">
              <a:buFont typeface="Arial Narrow Italic"/>
              <a:buChar char="­"/>
              <a:defRPr b="0" i="0">
                <a:latin typeface="HelveticaNeueLT Pro 55 Roman"/>
                <a:cs typeface="HelveticaNeueLT Pro 55 Roman"/>
              </a:defRPr>
            </a:lvl4pPr>
            <a:lvl5pPr marL="1363663" indent="-279400" algn="l">
              <a:buFont typeface="Arial Narrow Italic"/>
              <a:buChar char="­"/>
              <a:defRPr b="0" i="0">
                <a:latin typeface="HelveticaNeueLT Pro 55 Roman"/>
                <a:cs typeface="HelveticaNeueLT Pro 55 Roman"/>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Box 3"/>
          <p:cNvSpPr txBox="1">
            <a:spLocks noGrp="1" noChangeArrowheads="1"/>
          </p:cNvSpPr>
          <p:nvPr>
            <p:ph type="sldNum" sz="quarter" idx="12"/>
          </p:nvPr>
        </p:nvSpPr>
        <p:spPr>
          <a:xfrm>
            <a:off x="14584363" y="9340850"/>
            <a:ext cx="222250" cy="203200"/>
          </a:xfrm>
        </p:spPr>
        <p:txBody>
          <a:bodyPr/>
          <a:lstStyle>
            <a:lvl1pPr>
              <a:defRPr sz="1200">
                <a:latin typeface="Helvetica Neue" charset="0"/>
              </a:defRPr>
            </a:lvl1pPr>
          </a:lstStyle>
          <a:p>
            <a:pPr>
              <a:defRPr/>
            </a:pPr>
            <a:fld id="{086FD3AB-EF46-4419-870B-5ACB785AC5AA}" type="slidenum">
              <a:rPr lang="en-US"/>
              <a:pPr>
                <a:defRPr/>
              </a:pPr>
              <a:t>‹#›</a:t>
            </a:fld>
            <a:endParaRPr lang="en-US"/>
          </a:p>
        </p:txBody>
      </p:sp>
    </p:spTree>
    <p:extLst>
      <p:ext uri="{BB962C8B-B14F-4D97-AF65-F5344CB8AC3E}">
        <p14:creationId xmlns:p14="http://schemas.microsoft.com/office/powerpoint/2010/main" val="3734272637"/>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White_1 Line">
    <p:spTree>
      <p:nvGrpSpPr>
        <p:cNvPr id="1" name=""/>
        <p:cNvGrpSpPr/>
        <p:nvPr/>
      </p:nvGrpSpPr>
      <p:grpSpPr>
        <a:xfrm>
          <a:off x="0" y="0"/>
          <a:ext cx="0" cy="0"/>
          <a:chOff x="0" y="0"/>
          <a:chExt cx="0" cy="0"/>
        </a:xfrm>
      </p:grpSpPr>
      <p:sp>
        <p:nvSpPr>
          <p:cNvPr id="2" name="Title 1"/>
          <p:cNvSpPr>
            <a:spLocks noGrp="1"/>
          </p:cNvSpPr>
          <p:nvPr>
            <p:ph type="ctrTitle"/>
          </p:nvPr>
        </p:nvSpPr>
        <p:spPr>
          <a:xfrm>
            <a:off x="2565400" y="1752600"/>
            <a:ext cx="11049000" cy="6324600"/>
          </a:xfrm>
        </p:spPr>
        <p:txBody>
          <a:bodyPr/>
          <a:lstStyle>
            <a:lvl1pPr>
              <a:defRPr sz="4000" spc="100">
                <a:latin typeface="Futura LT Pro Medium"/>
                <a:cs typeface="Futura LT Pro Medium"/>
              </a:defRPr>
            </a:lvl1pPr>
          </a:lstStyle>
          <a:p>
            <a:r>
              <a:rPr lang="en-US" dirty="0"/>
              <a:t>Click to edit Master title style</a:t>
            </a:r>
          </a:p>
        </p:txBody>
      </p:sp>
      <p:sp>
        <p:nvSpPr>
          <p:cNvPr id="3"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04ED668E-E5D8-4341-994D-5C3B3E747D31}" type="slidenum">
              <a:rPr lang="en-US"/>
              <a:pPr>
                <a:defRPr/>
              </a:pPr>
              <a:t>‹#›</a:t>
            </a:fld>
            <a:endParaRPr lang="en-US"/>
          </a:p>
        </p:txBody>
      </p:sp>
    </p:spTree>
    <p:extLst>
      <p:ext uri="{BB962C8B-B14F-4D97-AF65-F5344CB8AC3E}">
        <p14:creationId xmlns:p14="http://schemas.microsoft.com/office/powerpoint/2010/main" val="180306537"/>
      </p:ext>
    </p:extLst>
  </p:cSld>
  <p:clrMapOvr>
    <a:masterClrMapping/>
  </p:clrMapOvr>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Section Breaker_A">
    <p:spTree>
      <p:nvGrpSpPr>
        <p:cNvPr id="1" name=""/>
        <p:cNvGrpSpPr/>
        <p:nvPr/>
      </p:nvGrpSpPr>
      <p:grpSpPr>
        <a:xfrm>
          <a:off x="0" y="0"/>
          <a:ext cx="0" cy="0"/>
          <a:chOff x="0" y="0"/>
          <a:chExt cx="0" cy="0"/>
        </a:xfrm>
      </p:grpSpPr>
      <p:pic>
        <p:nvPicPr>
          <p:cNvPr id="3" name="Picture 4" descr="pic 1_reduced.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54050"/>
            <a:ext cx="16256000" cy="8347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0" y="666750"/>
            <a:ext cx="16281400" cy="8324850"/>
          </a:xfrm>
          <a:prstGeom prst="rect">
            <a:avLst/>
          </a:prstGeom>
          <a:solidFill>
            <a:schemeClr val="tx1">
              <a:alpha val="13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a:t>Click to edit Master title style</a:t>
            </a:r>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C014130D-72C7-41EF-AB95-0BF3FC8771F9}" type="slidenum">
              <a:rPr lang="en-US"/>
              <a:pPr>
                <a:defRPr/>
              </a:pPr>
              <a:t>‹#›</a:t>
            </a:fld>
            <a:endParaRPr lang="en-US"/>
          </a:p>
        </p:txBody>
      </p:sp>
    </p:spTree>
    <p:extLst>
      <p:ext uri="{BB962C8B-B14F-4D97-AF65-F5344CB8AC3E}">
        <p14:creationId xmlns:p14="http://schemas.microsoft.com/office/powerpoint/2010/main" val="3581243269"/>
      </p:ext>
    </p:extLst>
  </p:cSld>
  <p:clrMapOvr>
    <a:masterClrMapping/>
  </p:clrMapOvr>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2_Section Breaker_A">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400" y="609600"/>
            <a:ext cx="16306800"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0" y="609600"/>
            <a:ext cx="16281400" cy="8382000"/>
          </a:xfrm>
          <a:prstGeom prst="rect">
            <a:avLst/>
          </a:prstGeom>
          <a:solidFill>
            <a:schemeClr val="tx1">
              <a:alpha val="13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a:t>Click to edit Master title style</a:t>
            </a:r>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B998A23B-E872-46B7-BF35-08C18853E6AF}" type="slidenum">
              <a:rPr lang="en-US"/>
              <a:pPr>
                <a:defRPr/>
              </a:pPr>
              <a:t>‹#›</a:t>
            </a:fld>
            <a:endParaRPr lang="en-US"/>
          </a:p>
        </p:txBody>
      </p:sp>
    </p:spTree>
    <p:extLst>
      <p:ext uri="{BB962C8B-B14F-4D97-AF65-F5344CB8AC3E}">
        <p14:creationId xmlns:p14="http://schemas.microsoft.com/office/powerpoint/2010/main" val="3242049441"/>
      </p:ext>
    </p:extLst>
  </p:cSld>
  <p:clrMapOvr>
    <a:masterClrMapping/>
  </p:clrMapOvr>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3_Section Breaker_A">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400" y="609600"/>
            <a:ext cx="16306800"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25400" y="609600"/>
            <a:ext cx="16281400" cy="8382000"/>
          </a:xfrm>
          <a:prstGeom prst="rect">
            <a:avLst/>
          </a:prstGeom>
          <a:solidFill>
            <a:schemeClr val="tx1">
              <a:alpha val="13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a:t>Click to edit Master title style</a:t>
            </a:r>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D3B45705-C145-4247-88EB-37B8B8E32F22}" type="slidenum">
              <a:rPr lang="en-US"/>
              <a:pPr>
                <a:defRPr/>
              </a:pPr>
              <a:t>‹#›</a:t>
            </a:fld>
            <a:endParaRPr lang="en-US"/>
          </a:p>
        </p:txBody>
      </p:sp>
    </p:spTree>
    <p:extLst>
      <p:ext uri="{BB962C8B-B14F-4D97-AF65-F5344CB8AC3E}">
        <p14:creationId xmlns:p14="http://schemas.microsoft.com/office/powerpoint/2010/main" val="436085296"/>
      </p:ext>
    </p:extLst>
  </p:cSld>
  <p:clrMapOvr>
    <a:masterClrMapping/>
  </p:clrMapOvr>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1_Section Breaker_A">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400" y="685800"/>
            <a:ext cx="16306800" cy="830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25400" y="676275"/>
            <a:ext cx="16281400" cy="8324850"/>
          </a:xfrm>
          <a:prstGeom prst="rect">
            <a:avLst/>
          </a:prstGeom>
          <a:solidFill>
            <a:schemeClr val="tx1">
              <a:alpha val="13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a:t>Click to edit Master title style</a:t>
            </a:r>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4AF214E1-A461-4721-8D78-546439A4D111}" type="slidenum">
              <a:rPr lang="en-US"/>
              <a:pPr>
                <a:defRPr/>
              </a:pPr>
              <a:t>‹#›</a:t>
            </a:fld>
            <a:endParaRPr lang="en-US"/>
          </a:p>
        </p:txBody>
      </p:sp>
    </p:spTree>
    <p:extLst>
      <p:ext uri="{BB962C8B-B14F-4D97-AF65-F5344CB8AC3E}">
        <p14:creationId xmlns:p14="http://schemas.microsoft.com/office/powerpoint/2010/main" val="3784799063"/>
      </p:ext>
    </p:extLst>
  </p:cSld>
  <p:clrMapOvr>
    <a:masterClrMapping/>
  </p:clrMapOvr>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4_Section Breaker_A">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400" y="609600"/>
            <a:ext cx="16306800"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1588" y="609600"/>
            <a:ext cx="16281400" cy="8382000"/>
          </a:xfrm>
          <a:prstGeom prst="rect">
            <a:avLst/>
          </a:prstGeom>
          <a:solidFill>
            <a:schemeClr val="tx1">
              <a:alpha val="13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a:t>Click to edit Master title style</a:t>
            </a:r>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9F40B61E-A591-4550-8206-331F05D12996}" type="slidenum">
              <a:rPr lang="en-US"/>
              <a:pPr>
                <a:defRPr/>
              </a:pPr>
              <a:t>‹#›</a:t>
            </a:fld>
            <a:endParaRPr lang="en-US"/>
          </a:p>
        </p:txBody>
      </p:sp>
    </p:spTree>
    <p:extLst>
      <p:ext uri="{BB962C8B-B14F-4D97-AF65-F5344CB8AC3E}">
        <p14:creationId xmlns:p14="http://schemas.microsoft.com/office/powerpoint/2010/main" val="2384644613"/>
      </p:ext>
    </p:extLst>
  </p:cSld>
  <p:clrMapOvr>
    <a:masterClrMapping/>
  </p:clrMapOvr>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5_Section Breaker_A">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09600"/>
            <a:ext cx="16256000" cy="8370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12700" y="603250"/>
            <a:ext cx="16281400" cy="8382000"/>
          </a:xfrm>
          <a:prstGeom prst="rect">
            <a:avLst/>
          </a:prstGeom>
          <a:solidFill>
            <a:schemeClr val="tx1">
              <a:alpha val="13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a:t>Click to edit Master title style</a:t>
            </a:r>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231D9A9E-C776-4089-ADF7-B5AA4B9A7C84}" type="slidenum">
              <a:rPr lang="en-US"/>
              <a:pPr>
                <a:defRPr/>
              </a:pPr>
              <a:t>‹#›</a:t>
            </a:fld>
            <a:endParaRPr lang="en-US"/>
          </a:p>
        </p:txBody>
      </p:sp>
    </p:spTree>
    <p:extLst>
      <p:ext uri="{BB962C8B-B14F-4D97-AF65-F5344CB8AC3E}">
        <p14:creationId xmlns:p14="http://schemas.microsoft.com/office/powerpoint/2010/main" val="2002375894"/>
      </p:ext>
    </p:extLst>
  </p:cSld>
  <p:clrMapOvr>
    <a:masterClrMapping/>
  </p:clrMapOvr>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6_Section Breaker_A">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09600"/>
            <a:ext cx="16281400"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0" y="619125"/>
            <a:ext cx="16281400" cy="8382000"/>
          </a:xfrm>
          <a:prstGeom prst="rect">
            <a:avLst/>
          </a:prstGeom>
          <a:solidFill>
            <a:schemeClr val="tx1">
              <a:alpha val="13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a:t>Click to edit Master title style</a:t>
            </a:r>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3EBA0925-353A-4C64-B892-E6F4EEAA2044}" type="slidenum">
              <a:rPr lang="en-US"/>
              <a:pPr>
                <a:defRPr/>
              </a:pPr>
              <a:t>‹#›</a:t>
            </a:fld>
            <a:endParaRPr lang="en-US"/>
          </a:p>
        </p:txBody>
      </p:sp>
    </p:spTree>
    <p:extLst>
      <p:ext uri="{BB962C8B-B14F-4D97-AF65-F5344CB8AC3E}">
        <p14:creationId xmlns:p14="http://schemas.microsoft.com/office/powerpoint/2010/main" val="2673657431"/>
      </p:ext>
    </p:extLst>
  </p:cSld>
  <p:clrMapOvr>
    <a:masterClrMapping/>
  </p:clrMapOvr>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7_Section Breaker_A">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400" y="609600"/>
            <a:ext cx="16281400"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25400" y="609600"/>
            <a:ext cx="16281400" cy="8382000"/>
          </a:xfrm>
          <a:prstGeom prst="rect">
            <a:avLst/>
          </a:prstGeom>
          <a:solidFill>
            <a:schemeClr val="tx1">
              <a:alpha val="13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a:t>Click to edit Master title style</a:t>
            </a:r>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2539A558-6A6D-42C4-85E5-E09E9CF69A84}" type="slidenum">
              <a:rPr lang="en-US"/>
              <a:pPr>
                <a:defRPr/>
              </a:pPr>
              <a:t>‹#›</a:t>
            </a:fld>
            <a:endParaRPr lang="en-US"/>
          </a:p>
        </p:txBody>
      </p:sp>
    </p:spTree>
    <p:extLst>
      <p:ext uri="{BB962C8B-B14F-4D97-AF65-F5344CB8AC3E}">
        <p14:creationId xmlns:p14="http://schemas.microsoft.com/office/powerpoint/2010/main" val="2291632225"/>
      </p:ext>
    </p:extLst>
  </p:cSld>
  <p:clrMapOvr>
    <a:masterClrMapping/>
  </p:clrMapOvr>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Section Breaker_B">
    <p:spTree>
      <p:nvGrpSpPr>
        <p:cNvPr id="1" name=""/>
        <p:cNvGrpSpPr/>
        <p:nvPr/>
      </p:nvGrpSpPr>
      <p:grpSpPr>
        <a:xfrm>
          <a:off x="0" y="0"/>
          <a:ext cx="0" cy="0"/>
          <a:chOff x="0" y="0"/>
          <a:chExt cx="0" cy="0"/>
        </a:xfrm>
      </p:grpSpPr>
      <p:pic>
        <p:nvPicPr>
          <p:cNvPr id="3" name="Picture 4" descr="pic 3_reduced.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09600"/>
            <a:ext cx="16256000"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46038" y="625475"/>
            <a:ext cx="16327438" cy="8361363"/>
          </a:xfrm>
          <a:prstGeom prst="rect">
            <a:avLst/>
          </a:prstGeom>
          <a:solidFill>
            <a:schemeClr val="tx1">
              <a:alpha val="10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a:t>Click to edit Master title style</a:t>
            </a:r>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B3083F25-D07C-41F7-B3EB-289B271F0C0E}" type="slidenum">
              <a:rPr lang="en-US"/>
              <a:pPr>
                <a:defRPr/>
              </a:pPr>
              <a:t>‹#›</a:t>
            </a:fld>
            <a:endParaRPr lang="en-US"/>
          </a:p>
        </p:txBody>
      </p:sp>
    </p:spTree>
    <p:extLst>
      <p:ext uri="{BB962C8B-B14F-4D97-AF65-F5344CB8AC3E}">
        <p14:creationId xmlns:p14="http://schemas.microsoft.com/office/powerpoint/2010/main" val="1919135597"/>
      </p:ext>
    </p:extLst>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Orange_Body">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spc="100">
                <a:solidFill>
                  <a:srgbClr val="EF6537"/>
                </a:solidFill>
                <a:latin typeface="HelveticaNeueLT Pro 55 Roman" panose="020B0604020202020204" pitchFamily="34" charset="0"/>
                <a:cs typeface="HelveticaNeueLT Pro 55 Roman" panose="020B0604020202020204" pitchFamily="34" charset="0"/>
              </a:defRPr>
            </a:lvl1pPr>
          </a:lstStyle>
          <a:p>
            <a:r>
              <a:rPr lang="en-US" dirty="0"/>
              <a:t>Click to edit Master title style</a:t>
            </a:r>
          </a:p>
        </p:txBody>
      </p:sp>
      <p:sp>
        <p:nvSpPr>
          <p:cNvPr id="6" name="Content Placeholder 5"/>
          <p:cNvSpPr>
            <a:spLocks noGrp="1"/>
          </p:cNvSpPr>
          <p:nvPr>
            <p:ph sz="quarter" idx="11"/>
          </p:nvPr>
        </p:nvSpPr>
        <p:spPr>
          <a:xfrm>
            <a:off x="2489200" y="3429000"/>
            <a:ext cx="11277600" cy="5486400"/>
          </a:xfrm>
          <a:prstGeom prst="rect">
            <a:avLst/>
          </a:prstGeom>
        </p:spPr>
        <p:txBody>
          <a:bodyPr vert="horz" numCol="1"/>
          <a:lstStyle>
            <a:lvl1pPr algn="l">
              <a:defRPr b="1" i="0">
                <a:latin typeface="HelveticaNeueLT Pro 55 Roman"/>
                <a:cs typeface="HelveticaNeueLT Pro 55 Roman"/>
              </a:defRPr>
            </a:lvl1pPr>
            <a:lvl2pPr marL="0" indent="0" algn="l">
              <a:tabLst/>
              <a:defRPr b="0" i="0">
                <a:latin typeface="HelveticaNeueLT Pro 55 Roman"/>
                <a:cs typeface="HelveticaNeueLT Pro 55 Roman"/>
              </a:defRPr>
            </a:lvl2pPr>
            <a:lvl3pPr marL="0" indent="0" algn="l">
              <a:defRPr b="0" i="0">
                <a:latin typeface="HelveticaNeueLT Pro 55 Roman"/>
                <a:cs typeface="HelveticaNeueLT Pro 55 Roman"/>
              </a:defRPr>
            </a:lvl3pPr>
            <a:lvl4pPr algn="l">
              <a:defRPr b="0" i="0">
                <a:latin typeface="HelveticaNeueLT Pro 55 Roman"/>
                <a:cs typeface="HelveticaNeueLT Pro 55 Roman"/>
              </a:defRPr>
            </a:lvl4pPr>
            <a:lvl5pPr algn="l">
              <a:defRPr b="0" i="0">
                <a:latin typeface="HelveticaNeueLT Pro 55 Roman"/>
                <a:cs typeface="HelveticaNeueLT Pro 55 Roman"/>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Box 3"/>
          <p:cNvSpPr txBox="1">
            <a:spLocks noGrp="1" noChangeArrowheads="1"/>
          </p:cNvSpPr>
          <p:nvPr>
            <p:ph type="sldNum" sz="quarter" idx="12"/>
          </p:nvPr>
        </p:nvSpPr>
        <p:spPr>
          <a:xfrm>
            <a:off x="14584363" y="9340850"/>
            <a:ext cx="222250" cy="203200"/>
          </a:xfrm>
        </p:spPr>
        <p:txBody>
          <a:bodyPr/>
          <a:lstStyle>
            <a:lvl1pPr>
              <a:defRPr sz="1200">
                <a:latin typeface="Helvetica Neue" charset="0"/>
              </a:defRPr>
            </a:lvl1pPr>
          </a:lstStyle>
          <a:p>
            <a:pPr>
              <a:defRPr/>
            </a:pPr>
            <a:fld id="{6B4CF75E-4C06-49CC-9156-5E05B3AF12A7}" type="slidenum">
              <a:rPr lang="en-US"/>
              <a:pPr>
                <a:defRPr/>
              </a:pPr>
              <a:t>‹#›</a:t>
            </a:fld>
            <a:endParaRPr lang="en-US"/>
          </a:p>
        </p:txBody>
      </p:sp>
    </p:spTree>
    <p:extLst>
      <p:ext uri="{BB962C8B-B14F-4D97-AF65-F5344CB8AC3E}">
        <p14:creationId xmlns:p14="http://schemas.microsoft.com/office/powerpoint/2010/main" val="1673351742"/>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1_Section Breaker_B">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400" y="622300"/>
            <a:ext cx="16306800" cy="8364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46038" y="622300"/>
            <a:ext cx="16327438" cy="8361363"/>
          </a:xfrm>
          <a:prstGeom prst="rect">
            <a:avLst/>
          </a:prstGeom>
          <a:solidFill>
            <a:schemeClr val="tx1">
              <a:alpha val="10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a:t>Click to edit Master title style</a:t>
            </a:r>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608AE5D6-BD24-4C31-B3AD-C8A38927C55E}" type="slidenum">
              <a:rPr lang="en-US"/>
              <a:pPr>
                <a:defRPr/>
              </a:pPr>
              <a:t>‹#›</a:t>
            </a:fld>
            <a:endParaRPr lang="en-US"/>
          </a:p>
        </p:txBody>
      </p:sp>
    </p:spTree>
    <p:extLst>
      <p:ext uri="{BB962C8B-B14F-4D97-AF65-F5344CB8AC3E}">
        <p14:creationId xmlns:p14="http://schemas.microsoft.com/office/powerpoint/2010/main" val="4078142184"/>
      </p:ext>
    </p:extLst>
  </p:cSld>
  <p:clrMapOvr>
    <a:masterClrMapping/>
  </p:clrMapOvr>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1_Section Breaker_D">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400" y="609600"/>
            <a:ext cx="16281400"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25400" y="609600"/>
            <a:ext cx="16281400" cy="8413750"/>
          </a:xfrm>
          <a:prstGeom prst="rect">
            <a:avLst/>
          </a:prstGeom>
          <a:solidFill>
            <a:schemeClr val="tx1">
              <a:alpha val="9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a:t>Click to edit Master title style</a:t>
            </a:r>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853611F6-CB96-4202-907A-9BB86B0B829A}" type="slidenum">
              <a:rPr lang="en-US"/>
              <a:pPr>
                <a:defRPr/>
              </a:pPr>
              <a:t>‹#›</a:t>
            </a:fld>
            <a:endParaRPr lang="en-US"/>
          </a:p>
        </p:txBody>
      </p:sp>
    </p:spTree>
    <p:extLst>
      <p:ext uri="{BB962C8B-B14F-4D97-AF65-F5344CB8AC3E}">
        <p14:creationId xmlns:p14="http://schemas.microsoft.com/office/powerpoint/2010/main" val="3042066654"/>
      </p:ext>
    </p:extLst>
  </p:cSld>
  <p:clrMapOvr>
    <a:masterClrMapping/>
  </p:clrMapOvr>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2_Section Breaker_D">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09600"/>
            <a:ext cx="16257588"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0" y="577850"/>
            <a:ext cx="16281400" cy="8413750"/>
          </a:xfrm>
          <a:prstGeom prst="rect">
            <a:avLst/>
          </a:prstGeom>
          <a:solidFill>
            <a:schemeClr val="tx1">
              <a:alpha val="9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a:t>Click to edit Master title style</a:t>
            </a:r>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720A302E-3498-47FB-A71E-BE80163B4D36}" type="slidenum">
              <a:rPr lang="en-US"/>
              <a:pPr>
                <a:defRPr/>
              </a:pPr>
              <a:t>‹#›</a:t>
            </a:fld>
            <a:endParaRPr lang="en-US"/>
          </a:p>
        </p:txBody>
      </p:sp>
    </p:spTree>
    <p:extLst>
      <p:ext uri="{BB962C8B-B14F-4D97-AF65-F5344CB8AC3E}">
        <p14:creationId xmlns:p14="http://schemas.microsoft.com/office/powerpoint/2010/main" val="1297674259"/>
      </p:ext>
    </p:extLst>
  </p:cSld>
  <p:clrMapOvr>
    <a:masterClrMapping/>
  </p:clrMapOvr>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4_Section Breaker_D">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400" y="609600"/>
            <a:ext cx="16306800"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0" y="593725"/>
            <a:ext cx="16281400" cy="8413750"/>
          </a:xfrm>
          <a:prstGeom prst="rect">
            <a:avLst/>
          </a:prstGeom>
          <a:solidFill>
            <a:schemeClr val="tx1">
              <a:alpha val="9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a:t>Click to edit Master title style</a:t>
            </a:r>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F1B426D1-D528-4CB8-A6C3-685E324C1901}" type="slidenum">
              <a:rPr lang="en-US"/>
              <a:pPr>
                <a:defRPr/>
              </a:pPr>
              <a:t>‹#›</a:t>
            </a:fld>
            <a:endParaRPr lang="en-US"/>
          </a:p>
        </p:txBody>
      </p:sp>
    </p:spTree>
    <p:extLst>
      <p:ext uri="{BB962C8B-B14F-4D97-AF65-F5344CB8AC3E}">
        <p14:creationId xmlns:p14="http://schemas.microsoft.com/office/powerpoint/2010/main" val="1083290550"/>
      </p:ext>
    </p:extLst>
  </p:cSld>
  <p:clrMapOvr>
    <a:masterClrMapping/>
  </p:clrMapOvr>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3_Section Breaker_D">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8900" y="609600"/>
            <a:ext cx="16344900"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57150" y="577850"/>
            <a:ext cx="16281400" cy="8413750"/>
          </a:xfrm>
          <a:prstGeom prst="rect">
            <a:avLst/>
          </a:prstGeom>
          <a:solidFill>
            <a:schemeClr val="tx1">
              <a:alpha val="9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a:t>Click to edit Master title style</a:t>
            </a:r>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3DE9DC92-A412-4919-8AAD-B9B61388CDB1}" type="slidenum">
              <a:rPr lang="en-US"/>
              <a:pPr>
                <a:defRPr/>
              </a:pPr>
              <a:t>‹#›</a:t>
            </a:fld>
            <a:endParaRPr lang="en-US"/>
          </a:p>
        </p:txBody>
      </p:sp>
    </p:spTree>
    <p:extLst>
      <p:ext uri="{BB962C8B-B14F-4D97-AF65-F5344CB8AC3E}">
        <p14:creationId xmlns:p14="http://schemas.microsoft.com/office/powerpoint/2010/main" val="3721409205"/>
      </p:ext>
    </p:extLst>
  </p:cSld>
  <p:clrMapOvr>
    <a:masterClrMapping/>
  </p:clrMapOvr>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Section Breaker_D">
    <p:spTree>
      <p:nvGrpSpPr>
        <p:cNvPr id="1" name=""/>
        <p:cNvGrpSpPr/>
        <p:nvPr/>
      </p:nvGrpSpPr>
      <p:grpSpPr>
        <a:xfrm>
          <a:off x="0" y="0"/>
          <a:ext cx="0" cy="0"/>
          <a:chOff x="0" y="0"/>
          <a:chExt cx="0" cy="0"/>
        </a:xfrm>
      </p:grpSpPr>
      <p:pic>
        <p:nvPicPr>
          <p:cNvPr id="3" name="Picture 4" descr="pic 5_reduced.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22300"/>
            <a:ext cx="16256000" cy="8494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0" y="660400"/>
            <a:ext cx="16281400" cy="8413750"/>
          </a:xfrm>
          <a:prstGeom prst="rect">
            <a:avLst/>
          </a:prstGeom>
          <a:solidFill>
            <a:schemeClr val="tx1">
              <a:alpha val="9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a:t>Click to edit Master title style</a:t>
            </a:r>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55E48BF8-7FC5-4A5C-8DDB-347D65336530}" type="slidenum">
              <a:rPr lang="en-US"/>
              <a:pPr>
                <a:defRPr/>
              </a:pPr>
              <a:t>‹#›</a:t>
            </a:fld>
            <a:endParaRPr lang="en-US"/>
          </a:p>
        </p:txBody>
      </p:sp>
    </p:spTree>
    <p:extLst>
      <p:ext uri="{BB962C8B-B14F-4D97-AF65-F5344CB8AC3E}">
        <p14:creationId xmlns:p14="http://schemas.microsoft.com/office/powerpoint/2010/main" val="1824469024"/>
      </p:ext>
    </p:extLst>
  </p:cSld>
  <p:clrMapOvr>
    <a:masterClrMapping/>
  </p:clrMapOvr>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Section Breaker_E">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09600"/>
            <a:ext cx="16281400"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Picture 4" descr="Untitled-5.jpg"/>
          <p:cNvSpPr>
            <a:spLocks noChangeAspect="1"/>
          </p:cNvSpPr>
          <p:nvPr userDrawn="1"/>
        </p:nvSpPr>
        <p:spPr bwMode="auto">
          <a:xfrm>
            <a:off x="0" y="609600"/>
            <a:ext cx="16256000"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4200">
                <a:solidFill>
                  <a:srgbClr val="000000"/>
                </a:solidFill>
                <a:latin typeface="Gill Sans" charset="0"/>
                <a:ea typeface="ヒラギノ角ゴ ProN W3" charset="-128"/>
                <a:sym typeface="Gill Sans" charset="0"/>
              </a:defRPr>
            </a:lvl1pPr>
            <a:lvl2pPr marL="742950" indent="-285750">
              <a:defRPr sz="4200">
                <a:solidFill>
                  <a:srgbClr val="000000"/>
                </a:solidFill>
                <a:latin typeface="Gill Sans" charset="0"/>
                <a:ea typeface="ヒラギノ角ゴ ProN W3" charset="-128"/>
                <a:sym typeface="Gill Sans" charset="0"/>
              </a:defRPr>
            </a:lvl2pPr>
            <a:lvl3pPr marL="1143000" indent="-228600">
              <a:defRPr sz="4200">
                <a:solidFill>
                  <a:srgbClr val="000000"/>
                </a:solidFill>
                <a:latin typeface="Gill Sans" charset="0"/>
                <a:ea typeface="ヒラギノ角ゴ ProN W3" charset="-128"/>
                <a:sym typeface="Gill Sans" charset="0"/>
              </a:defRPr>
            </a:lvl3pPr>
            <a:lvl4pPr marL="1600200" indent="-228600">
              <a:defRPr sz="4200">
                <a:solidFill>
                  <a:srgbClr val="000000"/>
                </a:solidFill>
                <a:latin typeface="Gill Sans" charset="0"/>
                <a:ea typeface="ヒラギノ角ゴ ProN W3" charset="-128"/>
                <a:sym typeface="Gill Sans" charset="0"/>
              </a:defRPr>
            </a:lvl4pPr>
            <a:lvl5pPr marL="2057400" indent="-228600">
              <a:defRPr sz="4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9pPr>
          </a:lstStyle>
          <a:p>
            <a:pPr>
              <a:defRPr/>
            </a:pPr>
            <a:endParaRPr lang="en-US" altLang="en-US"/>
          </a:p>
        </p:txBody>
      </p:sp>
      <p:sp>
        <p:nvSpPr>
          <p:cNvPr id="5" name="Shape 606"/>
          <p:cNvSpPr/>
          <p:nvPr userDrawn="1"/>
        </p:nvSpPr>
        <p:spPr>
          <a:xfrm>
            <a:off x="0" y="609600"/>
            <a:ext cx="16281400" cy="8382000"/>
          </a:xfrm>
          <a:prstGeom prst="rect">
            <a:avLst/>
          </a:prstGeom>
          <a:solidFill>
            <a:schemeClr val="tx1">
              <a:alpha val="21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a:t>Click to edit Master title style</a:t>
            </a:r>
          </a:p>
        </p:txBody>
      </p:sp>
      <p:sp>
        <p:nvSpPr>
          <p:cNvPr id="6"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4B579857-4DC0-4D3D-A826-EBD946ABA029}" type="slidenum">
              <a:rPr lang="en-US"/>
              <a:pPr>
                <a:defRPr/>
              </a:pPr>
              <a:t>‹#›</a:t>
            </a:fld>
            <a:endParaRPr lang="en-US"/>
          </a:p>
        </p:txBody>
      </p:sp>
    </p:spTree>
    <p:extLst>
      <p:ext uri="{BB962C8B-B14F-4D97-AF65-F5344CB8AC3E}">
        <p14:creationId xmlns:p14="http://schemas.microsoft.com/office/powerpoint/2010/main" val="897412883"/>
      </p:ext>
    </p:extLst>
  </p:cSld>
  <p:clrMapOvr>
    <a:masterClrMapping/>
  </p:clrMapOvr>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Section Breaker_G">
    <p:spTree>
      <p:nvGrpSpPr>
        <p:cNvPr id="1" name=""/>
        <p:cNvGrpSpPr/>
        <p:nvPr/>
      </p:nvGrpSpPr>
      <p:grpSpPr>
        <a:xfrm>
          <a:off x="0" y="0"/>
          <a:ext cx="0" cy="0"/>
          <a:chOff x="0" y="0"/>
          <a:chExt cx="0" cy="0"/>
        </a:xfrm>
      </p:grpSpPr>
      <p:pic>
        <p:nvPicPr>
          <p:cNvPr id="3" name="Picture 4" descr="pic 7_reduced.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66750"/>
            <a:ext cx="16256000"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0" y="666750"/>
            <a:ext cx="16281400" cy="8388350"/>
          </a:xfrm>
          <a:prstGeom prst="rect">
            <a:avLst/>
          </a:prstGeom>
          <a:solidFill>
            <a:schemeClr val="tx1">
              <a:alpha val="17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a:t>Click to edit Master title style</a:t>
            </a:r>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C63A777A-E64B-46A7-A739-22427027D5C7}" type="slidenum">
              <a:rPr lang="en-US"/>
              <a:pPr>
                <a:defRPr/>
              </a:pPr>
              <a:t>‹#›</a:t>
            </a:fld>
            <a:endParaRPr lang="en-US"/>
          </a:p>
        </p:txBody>
      </p:sp>
    </p:spTree>
    <p:extLst>
      <p:ext uri="{BB962C8B-B14F-4D97-AF65-F5344CB8AC3E}">
        <p14:creationId xmlns:p14="http://schemas.microsoft.com/office/powerpoint/2010/main" val="3828217341"/>
      </p:ext>
    </p:extLst>
  </p:cSld>
  <p:clrMapOvr>
    <a:masterClrMapping/>
  </p:clrMapOvr>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Section Breaker_H">
    <p:spTree>
      <p:nvGrpSpPr>
        <p:cNvPr id="1" name=""/>
        <p:cNvGrpSpPr/>
        <p:nvPr/>
      </p:nvGrpSpPr>
      <p:grpSpPr>
        <a:xfrm>
          <a:off x="0" y="0"/>
          <a:ext cx="0" cy="0"/>
          <a:chOff x="0" y="0"/>
          <a:chExt cx="0" cy="0"/>
        </a:xfrm>
      </p:grpSpPr>
      <p:pic>
        <p:nvPicPr>
          <p:cNvPr id="3" name="Picture 4" descr="pic 8_reduced.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49288"/>
            <a:ext cx="16262350" cy="834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0" y="677863"/>
            <a:ext cx="16284575" cy="8331200"/>
          </a:xfrm>
          <a:prstGeom prst="rect">
            <a:avLst/>
          </a:prstGeom>
          <a:solidFill>
            <a:schemeClr val="tx1">
              <a:alpha val="8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a:t>Click to edit Master title style</a:t>
            </a:r>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F9211C22-6B7A-4B4D-BBDD-AB4F53F93E90}" type="slidenum">
              <a:rPr lang="en-US"/>
              <a:pPr>
                <a:defRPr/>
              </a:pPr>
              <a:t>‹#›</a:t>
            </a:fld>
            <a:endParaRPr lang="en-US"/>
          </a:p>
        </p:txBody>
      </p:sp>
    </p:spTree>
    <p:extLst>
      <p:ext uri="{BB962C8B-B14F-4D97-AF65-F5344CB8AC3E}">
        <p14:creationId xmlns:p14="http://schemas.microsoft.com/office/powerpoint/2010/main" val="3483140840"/>
      </p:ext>
    </p:extLst>
  </p:cSld>
  <p:clrMapOvr>
    <a:masterClrMapping/>
  </p:clrMapOvr>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Section Breaker_I">
    <p:spTree>
      <p:nvGrpSpPr>
        <p:cNvPr id="1" name=""/>
        <p:cNvGrpSpPr/>
        <p:nvPr/>
      </p:nvGrpSpPr>
      <p:grpSpPr>
        <a:xfrm>
          <a:off x="0" y="0"/>
          <a:ext cx="0" cy="0"/>
          <a:chOff x="0" y="0"/>
          <a:chExt cx="0" cy="0"/>
        </a:xfrm>
      </p:grpSpPr>
      <p:pic>
        <p:nvPicPr>
          <p:cNvPr id="3" name="Picture 4" descr="pic 9_reduced.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54050"/>
            <a:ext cx="16281400" cy="8393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0" y="666750"/>
            <a:ext cx="16275050" cy="8380413"/>
          </a:xfrm>
          <a:prstGeom prst="rect">
            <a:avLst/>
          </a:prstGeom>
          <a:solidFill>
            <a:schemeClr val="tx1">
              <a:alpha val="13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a:t>Click to edit Master title style</a:t>
            </a:r>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078F9C66-EF18-4BCC-A6BB-5BFBBAADEC63}" type="slidenum">
              <a:rPr lang="en-US"/>
              <a:pPr>
                <a:defRPr/>
              </a:pPr>
              <a:t>‹#›</a:t>
            </a:fld>
            <a:endParaRPr lang="en-US"/>
          </a:p>
        </p:txBody>
      </p:sp>
    </p:spTree>
    <p:extLst>
      <p:ext uri="{BB962C8B-B14F-4D97-AF65-F5344CB8AC3E}">
        <p14:creationId xmlns:p14="http://schemas.microsoft.com/office/powerpoint/2010/main" val="1527866287"/>
      </p:ext>
    </p:extLst>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Orange_Body 2 Column">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spc="100">
                <a:solidFill>
                  <a:srgbClr val="EF6537"/>
                </a:solidFill>
                <a:latin typeface="HelveticaNeueLT Pro 55 Roman" panose="020B0604020202020204" pitchFamily="34" charset="0"/>
                <a:cs typeface="HelveticaNeueLT Pro 55 Roman" panose="020B0604020202020204" pitchFamily="34" charset="0"/>
              </a:defRPr>
            </a:lvl1pPr>
          </a:lstStyle>
          <a:p>
            <a:r>
              <a:rPr lang="en-US" dirty="0"/>
              <a:t>Click to edit Master title style</a:t>
            </a:r>
          </a:p>
        </p:txBody>
      </p:sp>
      <p:sp>
        <p:nvSpPr>
          <p:cNvPr id="6" name="Content Placeholder 5"/>
          <p:cNvSpPr>
            <a:spLocks noGrp="1"/>
          </p:cNvSpPr>
          <p:nvPr>
            <p:ph sz="quarter" idx="11"/>
          </p:nvPr>
        </p:nvSpPr>
        <p:spPr>
          <a:xfrm>
            <a:off x="2489200" y="3429000"/>
            <a:ext cx="11277600" cy="5486400"/>
          </a:xfrm>
          <a:prstGeom prst="rect">
            <a:avLst/>
          </a:prstGeom>
        </p:spPr>
        <p:txBody>
          <a:bodyPr vert="horz" numCol="2" spcCol="365760"/>
          <a:lstStyle>
            <a:lvl1pPr algn="l">
              <a:defRPr b="1" i="0">
                <a:latin typeface="HelveticaNeueLT Pro 55 Roman"/>
                <a:cs typeface="HelveticaNeueLT Pro 55 Roman"/>
              </a:defRPr>
            </a:lvl1pPr>
            <a:lvl2pPr marL="0" indent="0" algn="l">
              <a:tabLst/>
              <a:defRPr b="0" i="0">
                <a:latin typeface="HelveticaNeueLT Pro 55 Roman"/>
                <a:cs typeface="HelveticaNeueLT Pro 55 Roman"/>
              </a:defRPr>
            </a:lvl2pPr>
            <a:lvl3pPr marL="0" indent="0" algn="l">
              <a:defRPr b="0" i="0">
                <a:latin typeface="HelveticaNeueLT Pro 55 Roman"/>
                <a:cs typeface="HelveticaNeueLT Pro 55 Roman"/>
              </a:defRPr>
            </a:lvl3pPr>
            <a:lvl4pPr algn="l">
              <a:defRPr b="0" i="0">
                <a:latin typeface="HelveticaNeueLT Pro 55 Roman"/>
                <a:cs typeface="HelveticaNeueLT Pro 55 Roman"/>
              </a:defRPr>
            </a:lvl4pPr>
            <a:lvl5pPr algn="l">
              <a:defRPr b="0" i="0">
                <a:latin typeface="HelveticaNeueLT Pro 55 Roman"/>
                <a:cs typeface="HelveticaNeueLT Pro 55 Roman"/>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Box 3"/>
          <p:cNvSpPr txBox="1">
            <a:spLocks noGrp="1" noChangeArrowheads="1"/>
          </p:cNvSpPr>
          <p:nvPr>
            <p:ph type="sldNum" sz="quarter" idx="12"/>
          </p:nvPr>
        </p:nvSpPr>
        <p:spPr>
          <a:xfrm>
            <a:off x="14584363" y="9340850"/>
            <a:ext cx="222250" cy="203200"/>
          </a:xfrm>
        </p:spPr>
        <p:txBody>
          <a:bodyPr/>
          <a:lstStyle>
            <a:lvl1pPr>
              <a:defRPr sz="1200">
                <a:latin typeface="Helvetica Neue" charset="0"/>
              </a:defRPr>
            </a:lvl1pPr>
          </a:lstStyle>
          <a:p>
            <a:pPr>
              <a:defRPr/>
            </a:pPr>
            <a:fld id="{86C2B82B-6531-43DE-B8FB-6CA9E4F1256A}" type="slidenum">
              <a:rPr lang="en-US"/>
              <a:pPr>
                <a:defRPr/>
              </a:pPr>
              <a:t>‹#›</a:t>
            </a:fld>
            <a:endParaRPr lang="en-US"/>
          </a:p>
        </p:txBody>
      </p:sp>
    </p:spTree>
    <p:extLst>
      <p:ext uri="{BB962C8B-B14F-4D97-AF65-F5344CB8AC3E}">
        <p14:creationId xmlns:p14="http://schemas.microsoft.com/office/powerpoint/2010/main" val="1819006326"/>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Section Breaker_J">
    <p:spTree>
      <p:nvGrpSpPr>
        <p:cNvPr id="1" name=""/>
        <p:cNvGrpSpPr/>
        <p:nvPr/>
      </p:nvGrpSpPr>
      <p:grpSpPr>
        <a:xfrm>
          <a:off x="0" y="0"/>
          <a:ext cx="0" cy="0"/>
          <a:chOff x="0" y="0"/>
          <a:chExt cx="0" cy="0"/>
        </a:xfrm>
      </p:grpSpPr>
      <p:pic>
        <p:nvPicPr>
          <p:cNvPr id="3" name="Picture 4" descr="pic 10_reduced.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25475"/>
            <a:ext cx="16265525" cy="8423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0" y="635000"/>
            <a:ext cx="16281400" cy="8401050"/>
          </a:xfrm>
          <a:prstGeom prst="rect">
            <a:avLst/>
          </a:prstGeom>
          <a:solidFill>
            <a:schemeClr val="tx1">
              <a:alpha val="14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a:t>Click to edit Master title style</a:t>
            </a:r>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A8135D38-CADD-4276-B992-AF48CAD0D43A}" type="slidenum">
              <a:rPr lang="en-US"/>
              <a:pPr>
                <a:defRPr/>
              </a:pPr>
              <a:t>‹#›</a:t>
            </a:fld>
            <a:endParaRPr lang="en-US"/>
          </a:p>
        </p:txBody>
      </p:sp>
    </p:spTree>
    <p:extLst>
      <p:ext uri="{BB962C8B-B14F-4D97-AF65-F5344CB8AC3E}">
        <p14:creationId xmlns:p14="http://schemas.microsoft.com/office/powerpoint/2010/main" val="3374561431"/>
      </p:ext>
    </p:extLst>
  </p:cSld>
  <p:clrMapOvr>
    <a:masterClrMapping/>
  </p:clrMapOvr>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Section Breaker_K">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7463" y="609600"/>
            <a:ext cx="16329026"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Picture 4" descr="pic 2_reduced.jpg"/>
          <p:cNvSpPr>
            <a:spLocks noChangeAspect="1"/>
          </p:cNvSpPr>
          <p:nvPr userDrawn="1"/>
        </p:nvSpPr>
        <p:spPr bwMode="auto">
          <a:xfrm>
            <a:off x="-25400" y="644525"/>
            <a:ext cx="16316325" cy="8405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4200">
                <a:solidFill>
                  <a:srgbClr val="000000"/>
                </a:solidFill>
                <a:latin typeface="Gill Sans" charset="0"/>
                <a:ea typeface="ヒラギノ角ゴ ProN W3" charset="-128"/>
                <a:sym typeface="Gill Sans" charset="0"/>
              </a:defRPr>
            </a:lvl1pPr>
            <a:lvl2pPr marL="742950" indent="-285750">
              <a:defRPr sz="4200">
                <a:solidFill>
                  <a:srgbClr val="000000"/>
                </a:solidFill>
                <a:latin typeface="Gill Sans" charset="0"/>
                <a:ea typeface="ヒラギノ角ゴ ProN W3" charset="-128"/>
                <a:sym typeface="Gill Sans" charset="0"/>
              </a:defRPr>
            </a:lvl2pPr>
            <a:lvl3pPr marL="1143000" indent="-228600">
              <a:defRPr sz="4200">
                <a:solidFill>
                  <a:srgbClr val="000000"/>
                </a:solidFill>
                <a:latin typeface="Gill Sans" charset="0"/>
                <a:ea typeface="ヒラギノ角ゴ ProN W3" charset="-128"/>
                <a:sym typeface="Gill Sans" charset="0"/>
              </a:defRPr>
            </a:lvl3pPr>
            <a:lvl4pPr marL="1600200" indent="-228600">
              <a:defRPr sz="4200">
                <a:solidFill>
                  <a:srgbClr val="000000"/>
                </a:solidFill>
                <a:latin typeface="Gill Sans" charset="0"/>
                <a:ea typeface="ヒラギノ角ゴ ProN W3" charset="-128"/>
                <a:sym typeface="Gill Sans" charset="0"/>
              </a:defRPr>
            </a:lvl4pPr>
            <a:lvl5pPr marL="2057400" indent="-228600">
              <a:defRPr sz="4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9pPr>
          </a:lstStyle>
          <a:p>
            <a:pPr>
              <a:defRPr/>
            </a:pPr>
            <a:endParaRPr lang="en-US" altLang="en-US"/>
          </a:p>
        </p:txBody>
      </p:sp>
      <p:sp>
        <p:nvSpPr>
          <p:cNvPr id="5" name="Shape 606"/>
          <p:cNvSpPr/>
          <p:nvPr userDrawn="1"/>
        </p:nvSpPr>
        <p:spPr>
          <a:xfrm>
            <a:off x="-28575" y="652463"/>
            <a:ext cx="16309975" cy="8394700"/>
          </a:xfrm>
          <a:prstGeom prst="rect">
            <a:avLst/>
          </a:prstGeom>
          <a:solidFill>
            <a:schemeClr val="tx1">
              <a:alpha val="9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a:t>Click to edit Master title style</a:t>
            </a:r>
          </a:p>
        </p:txBody>
      </p:sp>
      <p:sp>
        <p:nvSpPr>
          <p:cNvPr id="6"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7E5D05A6-32F9-4022-87C2-8B7BBD40CB53}" type="slidenum">
              <a:rPr lang="en-US"/>
              <a:pPr>
                <a:defRPr/>
              </a:pPr>
              <a:t>‹#›</a:t>
            </a:fld>
            <a:endParaRPr lang="en-US"/>
          </a:p>
        </p:txBody>
      </p:sp>
    </p:spTree>
    <p:extLst>
      <p:ext uri="{BB962C8B-B14F-4D97-AF65-F5344CB8AC3E}">
        <p14:creationId xmlns:p14="http://schemas.microsoft.com/office/powerpoint/2010/main" val="2144155553"/>
      </p:ext>
    </p:extLst>
  </p:cSld>
  <p:clrMapOvr>
    <a:masterClrMapping/>
  </p:clrMapOvr>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type="title" preserve="1">
  <p:cSld name="White_2 Line">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2438401"/>
            <a:ext cx="11734800" cy="2090737"/>
          </a:xfrm>
        </p:spPr>
        <p:txBody>
          <a:bodyPr anchor="b"/>
          <a:lstStyle>
            <a:lvl1pPr algn="l">
              <a:defRPr sz="3000" b="0" i="0" spc="100">
                <a:solidFill>
                  <a:srgbClr val="EF6537"/>
                </a:solidFill>
                <a:latin typeface="Futura LT Pro Medium"/>
                <a:cs typeface="Futura LT Pro Medium"/>
              </a:defRPr>
            </a:lvl1pPr>
          </a:lstStyle>
          <a:p>
            <a:r>
              <a:rPr lang="en-US" dirty="0"/>
              <a:t>Click to edit Master title style</a:t>
            </a:r>
          </a:p>
        </p:txBody>
      </p:sp>
      <p:sp>
        <p:nvSpPr>
          <p:cNvPr id="3" name="Subtitle 2"/>
          <p:cNvSpPr>
            <a:spLocks noGrp="1"/>
          </p:cNvSpPr>
          <p:nvPr>
            <p:ph type="subTitle" idx="1"/>
          </p:nvPr>
        </p:nvSpPr>
        <p:spPr>
          <a:xfrm>
            <a:off x="2438400" y="4419600"/>
            <a:ext cx="11785600" cy="2492375"/>
          </a:xfrm>
          <a:prstGeom prst="rect">
            <a:avLst/>
          </a:prstGeom>
        </p:spPr>
        <p:txBody>
          <a:bodyPr vert="horz"/>
          <a:lstStyle>
            <a:lvl1pPr marL="0" indent="0" algn="l">
              <a:buNone/>
              <a:defRPr sz="4000" b="0" i="0">
                <a:solidFill>
                  <a:srgbClr val="53585F"/>
                </a:solidFill>
                <a:latin typeface="HelveticaNeueLT Pro 55 Roman"/>
                <a:cs typeface="HelveticaNeueLT Pro 55 Roman"/>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4"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B87278DA-B9F3-4347-AB82-7AACC9AF2803}" type="slidenum">
              <a:rPr lang="en-US"/>
              <a:pPr>
                <a:defRPr/>
              </a:pPr>
              <a:t>‹#›</a:t>
            </a:fld>
            <a:endParaRPr lang="en-US"/>
          </a:p>
        </p:txBody>
      </p:sp>
    </p:spTree>
    <p:extLst>
      <p:ext uri="{BB962C8B-B14F-4D97-AF65-F5344CB8AC3E}">
        <p14:creationId xmlns:p14="http://schemas.microsoft.com/office/powerpoint/2010/main" val="342346347"/>
      </p:ext>
    </p:extLst>
  </p:cSld>
  <p:clrMapOvr>
    <a:masterClrMapping/>
  </p:clrMapOvr>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White_Body Bullets">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i="0" spc="100">
                <a:solidFill>
                  <a:srgbClr val="EF6537"/>
                </a:solidFill>
                <a:latin typeface="Futura LT Pro Medium"/>
                <a:cs typeface="Futura LT Pro Medium"/>
              </a:defRPr>
            </a:lvl1pPr>
          </a:lstStyle>
          <a:p>
            <a:r>
              <a:rPr lang="en-US" dirty="0"/>
              <a:t>Click to edit Master title style</a:t>
            </a:r>
          </a:p>
        </p:txBody>
      </p:sp>
      <p:sp>
        <p:nvSpPr>
          <p:cNvPr id="6" name="Content Placeholder 5"/>
          <p:cNvSpPr>
            <a:spLocks noGrp="1"/>
          </p:cNvSpPr>
          <p:nvPr>
            <p:ph sz="quarter" idx="11"/>
          </p:nvPr>
        </p:nvSpPr>
        <p:spPr>
          <a:xfrm>
            <a:off x="2489200" y="3429000"/>
            <a:ext cx="11277600" cy="5486400"/>
          </a:xfrm>
          <a:prstGeom prst="rect">
            <a:avLst/>
          </a:prstGeom>
        </p:spPr>
        <p:txBody>
          <a:bodyPr vert="horz" numCol="1" spcCol="731520"/>
          <a:lstStyle>
            <a:lvl1pPr marL="342900" indent="-342900" algn="l">
              <a:buFont typeface="Arial"/>
              <a:buChar char="•"/>
              <a:defRPr b="1" i="0">
                <a:solidFill>
                  <a:srgbClr val="53585F"/>
                </a:solidFill>
                <a:latin typeface="HelveticaNeueLT Pro 55 Roman"/>
                <a:cs typeface="HelveticaNeueLT Pro 55 Roman"/>
              </a:defRPr>
            </a:lvl1pPr>
            <a:lvl2pPr marL="696913" indent="-342900" algn="l">
              <a:buFont typeface="Arial Narrow Italic"/>
              <a:buChar char="­"/>
              <a:tabLst/>
              <a:defRPr b="0" i="0">
                <a:solidFill>
                  <a:srgbClr val="53585F"/>
                </a:solidFill>
                <a:latin typeface="HelveticaNeueLT Pro 55 Roman"/>
                <a:cs typeface="HelveticaNeueLT Pro 55 Roman"/>
              </a:defRPr>
            </a:lvl2pPr>
            <a:lvl3pPr marL="1033463" indent="-342900" algn="l">
              <a:buFont typeface="Arial Narrow Italic"/>
              <a:buChar char="­"/>
              <a:defRPr b="0" i="0">
                <a:solidFill>
                  <a:srgbClr val="53585F"/>
                </a:solidFill>
                <a:latin typeface="HelveticaNeueLT Pro 55 Roman"/>
                <a:cs typeface="HelveticaNeueLT Pro 55 Roman"/>
              </a:defRPr>
            </a:lvl3pPr>
            <a:lvl4pPr marL="1363663" indent="-279400" algn="l">
              <a:buFont typeface="Arial Narrow Italic"/>
              <a:buChar char="­"/>
              <a:defRPr b="0" i="0">
                <a:solidFill>
                  <a:srgbClr val="53585F"/>
                </a:solidFill>
                <a:latin typeface="HelveticaNeueLT Pro 55 Roman"/>
                <a:cs typeface="HelveticaNeueLT Pro 55 Roman"/>
              </a:defRPr>
            </a:lvl4pPr>
            <a:lvl5pPr marL="1363663" indent="-279400" algn="l">
              <a:buFont typeface="Arial Narrow Italic"/>
              <a:buChar char="­"/>
              <a:defRPr b="0" i="0">
                <a:solidFill>
                  <a:srgbClr val="53585F"/>
                </a:solidFill>
                <a:latin typeface="HelveticaNeueLT Pro 55 Roman"/>
                <a:cs typeface="HelveticaNeueLT Pro 55 Roman"/>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Box 3"/>
          <p:cNvSpPr txBox="1">
            <a:spLocks noGrp="1" noChangeArrowheads="1"/>
          </p:cNvSpPr>
          <p:nvPr>
            <p:ph type="sldNum" sz="quarter" idx="12"/>
          </p:nvPr>
        </p:nvSpPr>
        <p:spPr>
          <a:xfrm>
            <a:off x="14584363" y="9340850"/>
            <a:ext cx="222250" cy="203200"/>
          </a:xfrm>
        </p:spPr>
        <p:txBody>
          <a:bodyPr/>
          <a:lstStyle>
            <a:lvl1pPr>
              <a:defRPr sz="1200">
                <a:latin typeface="Helvetica Neue" charset="0"/>
              </a:defRPr>
            </a:lvl1pPr>
          </a:lstStyle>
          <a:p>
            <a:pPr>
              <a:defRPr/>
            </a:pPr>
            <a:fld id="{54E2146C-928E-4EAD-A8CB-2EEC1B0B4C20}" type="slidenum">
              <a:rPr lang="en-US"/>
              <a:pPr>
                <a:defRPr/>
              </a:pPr>
              <a:t>‹#›</a:t>
            </a:fld>
            <a:endParaRPr lang="en-US"/>
          </a:p>
        </p:txBody>
      </p:sp>
    </p:spTree>
    <p:extLst>
      <p:ext uri="{BB962C8B-B14F-4D97-AF65-F5344CB8AC3E}">
        <p14:creationId xmlns:p14="http://schemas.microsoft.com/office/powerpoint/2010/main" val="4235100346"/>
      </p:ext>
    </p:extLst>
  </p:cSld>
  <p:clrMapOvr>
    <a:masterClrMapping/>
  </p:clrMapOvr>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White_Body">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i="0" spc="100">
                <a:solidFill>
                  <a:srgbClr val="EF6537"/>
                </a:solidFill>
                <a:latin typeface="Futura LT Pro Medium"/>
                <a:cs typeface="Futura LT Pro Medium"/>
              </a:defRPr>
            </a:lvl1pPr>
          </a:lstStyle>
          <a:p>
            <a:r>
              <a:rPr lang="en-US" dirty="0"/>
              <a:t>Click to edit Master title style</a:t>
            </a:r>
          </a:p>
        </p:txBody>
      </p:sp>
      <p:sp>
        <p:nvSpPr>
          <p:cNvPr id="6" name="Content Placeholder 5"/>
          <p:cNvSpPr>
            <a:spLocks noGrp="1"/>
          </p:cNvSpPr>
          <p:nvPr>
            <p:ph sz="quarter" idx="11"/>
          </p:nvPr>
        </p:nvSpPr>
        <p:spPr>
          <a:xfrm>
            <a:off x="2489200" y="3429000"/>
            <a:ext cx="11277600" cy="5486400"/>
          </a:xfrm>
          <a:prstGeom prst="rect">
            <a:avLst/>
          </a:prstGeom>
        </p:spPr>
        <p:txBody>
          <a:bodyPr vert="horz" numCol="1"/>
          <a:lstStyle>
            <a:lvl1pPr algn="l">
              <a:defRPr b="1" i="0">
                <a:solidFill>
                  <a:srgbClr val="53585F"/>
                </a:solidFill>
                <a:latin typeface="HelveticaNeueLT Pro 55 Roman"/>
                <a:cs typeface="HelveticaNeueLT Pro 55 Roman"/>
              </a:defRPr>
            </a:lvl1pPr>
            <a:lvl2pPr marL="0" indent="0" algn="l">
              <a:tabLst/>
              <a:defRPr b="0" i="0">
                <a:solidFill>
                  <a:srgbClr val="53585F"/>
                </a:solidFill>
                <a:latin typeface="HelveticaNeueLT Pro 55 Roman"/>
                <a:cs typeface="HelveticaNeueLT Pro 55 Roman"/>
              </a:defRPr>
            </a:lvl2pPr>
            <a:lvl3pPr marL="0" indent="0" algn="l">
              <a:defRPr b="0" i="0">
                <a:solidFill>
                  <a:srgbClr val="53585F"/>
                </a:solidFill>
                <a:latin typeface="HelveticaNeueLT Pro 55 Roman"/>
                <a:cs typeface="HelveticaNeueLT Pro 55 Roman"/>
              </a:defRPr>
            </a:lvl3pPr>
            <a:lvl4pPr algn="l">
              <a:defRPr b="0" i="0">
                <a:solidFill>
                  <a:srgbClr val="53585F"/>
                </a:solidFill>
                <a:latin typeface="HelveticaNeueLT Pro 55 Roman"/>
                <a:cs typeface="HelveticaNeueLT Pro 55 Roman"/>
              </a:defRPr>
            </a:lvl4pPr>
            <a:lvl5pPr algn="l">
              <a:defRPr b="0" i="0">
                <a:solidFill>
                  <a:srgbClr val="53585F"/>
                </a:solidFill>
                <a:latin typeface="HelveticaNeueLT Pro 55 Roman"/>
                <a:cs typeface="HelveticaNeueLT Pro 55 Roman"/>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Box 3"/>
          <p:cNvSpPr txBox="1">
            <a:spLocks noGrp="1" noChangeArrowheads="1"/>
          </p:cNvSpPr>
          <p:nvPr>
            <p:ph type="sldNum" sz="quarter" idx="12"/>
          </p:nvPr>
        </p:nvSpPr>
        <p:spPr>
          <a:xfrm>
            <a:off x="14584363" y="9340850"/>
            <a:ext cx="222250" cy="203200"/>
          </a:xfrm>
        </p:spPr>
        <p:txBody>
          <a:bodyPr/>
          <a:lstStyle>
            <a:lvl1pPr>
              <a:defRPr sz="1200">
                <a:latin typeface="Helvetica Neue" charset="0"/>
              </a:defRPr>
            </a:lvl1pPr>
          </a:lstStyle>
          <a:p>
            <a:pPr>
              <a:defRPr/>
            </a:pPr>
            <a:fld id="{2E1E491A-AC56-4F14-85A3-0189AA066F99}" type="slidenum">
              <a:rPr lang="en-US"/>
              <a:pPr>
                <a:defRPr/>
              </a:pPr>
              <a:t>‹#›</a:t>
            </a:fld>
            <a:endParaRPr lang="en-US"/>
          </a:p>
        </p:txBody>
      </p:sp>
    </p:spTree>
    <p:extLst>
      <p:ext uri="{BB962C8B-B14F-4D97-AF65-F5344CB8AC3E}">
        <p14:creationId xmlns:p14="http://schemas.microsoft.com/office/powerpoint/2010/main" val="2064991476"/>
      </p:ext>
    </p:extLst>
  </p:cSld>
  <p:clrMapOvr>
    <a:masterClrMapping/>
  </p:clrMapOvr>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Copy with Image">
    <p:spTree>
      <p:nvGrpSpPr>
        <p:cNvPr id="1" name=""/>
        <p:cNvGrpSpPr/>
        <p:nvPr/>
      </p:nvGrpSpPr>
      <p:grpSpPr>
        <a:xfrm>
          <a:off x="0" y="0"/>
          <a:ext cx="0" cy="0"/>
          <a:chOff x="0" y="0"/>
          <a:chExt cx="0" cy="0"/>
        </a:xfrm>
      </p:grpSpPr>
      <p:sp>
        <p:nvSpPr>
          <p:cNvPr id="2" name="Title 1"/>
          <p:cNvSpPr>
            <a:spLocks noGrp="1"/>
          </p:cNvSpPr>
          <p:nvPr>
            <p:ph type="ctrTitle"/>
          </p:nvPr>
        </p:nvSpPr>
        <p:spPr>
          <a:xfrm>
            <a:off x="8585200" y="13390"/>
            <a:ext cx="7518400" cy="2958410"/>
          </a:xfrm>
        </p:spPr>
        <p:txBody>
          <a:bodyPr anchor="b"/>
          <a:lstStyle>
            <a:lvl1pPr algn="l">
              <a:defRPr sz="3000" b="0" i="0" spc="100">
                <a:solidFill>
                  <a:srgbClr val="EF6537"/>
                </a:solidFill>
                <a:latin typeface="Futura LT Pro Medium"/>
                <a:cs typeface="Futura LT Pro Medium"/>
              </a:defRPr>
            </a:lvl1pPr>
          </a:lstStyle>
          <a:p>
            <a:r>
              <a:rPr lang="en-US" dirty="0"/>
              <a:t>Click to edit Master title style</a:t>
            </a:r>
          </a:p>
        </p:txBody>
      </p:sp>
      <p:sp>
        <p:nvSpPr>
          <p:cNvPr id="6" name="Content Placeholder 5"/>
          <p:cNvSpPr>
            <a:spLocks noGrp="1"/>
          </p:cNvSpPr>
          <p:nvPr>
            <p:ph sz="quarter" idx="11"/>
          </p:nvPr>
        </p:nvSpPr>
        <p:spPr>
          <a:xfrm>
            <a:off x="8585200" y="3429000"/>
            <a:ext cx="7010400" cy="5486400"/>
          </a:xfrm>
          <a:prstGeom prst="rect">
            <a:avLst/>
          </a:prstGeom>
        </p:spPr>
        <p:txBody>
          <a:bodyPr vert="horz" numCol="1"/>
          <a:lstStyle>
            <a:lvl1pPr algn="l">
              <a:defRPr b="1" i="0">
                <a:solidFill>
                  <a:srgbClr val="53585F"/>
                </a:solidFill>
                <a:latin typeface="HelveticaNeueLT Pro 55 Roman"/>
                <a:cs typeface="HelveticaNeueLT Pro 55 Roman"/>
              </a:defRPr>
            </a:lvl1pPr>
            <a:lvl2pPr marL="0" indent="0" algn="l">
              <a:tabLst/>
              <a:defRPr b="0" i="0">
                <a:solidFill>
                  <a:srgbClr val="53585F"/>
                </a:solidFill>
                <a:latin typeface="HelveticaNeueLT Pro 55 Roman"/>
                <a:cs typeface="HelveticaNeueLT Pro 55 Roman"/>
              </a:defRPr>
            </a:lvl2pPr>
            <a:lvl3pPr marL="0" indent="0" algn="l">
              <a:defRPr b="0" i="0">
                <a:solidFill>
                  <a:srgbClr val="53585F"/>
                </a:solidFill>
                <a:latin typeface="HelveticaNeueLT Pro 55 Roman"/>
                <a:cs typeface="HelveticaNeueLT Pro 55 Roman"/>
              </a:defRPr>
            </a:lvl3pPr>
            <a:lvl4pPr algn="l">
              <a:defRPr b="0" i="0">
                <a:solidFill>
                  <a:srgbClr val="53585F"/>
                </a:solidFill>
                <a:latin typeface="HelveticaNeueLT Pro 55 Roman"/>
                <a:cs typeface="HelveticaNeueLT Pro 55 Roman"/>
              </a:defRPr>
            </a:lvl4pPr>
            <a:lvl5pPr algn="l">
              <a:defRPr b="0" i="0">
                <a:solidFill>
                  <a:srgbClr val="53585F"/>
                </a:solidFill>
                <a:latin typeface="HelveticaNeueLT Pro 55 Roman"/>
                <a:cs typeface="HelveticaNeueLT Pro 55 Roman"/>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Box 3"/>
          <p:cNvSpPr txBox="1">
            <a:spLocks noGrp="1" noChangeArrowheads="1"/>
          </p:cNvSpPr>
          <p:nvPr>
            <p:ph type="sldNum" sz="quarter" idx="12"/>
          </p:nvPr>
        </p:nvSpPr>
        <p:spPr>
          <a:xfrm>
            <a:off x="14584363" y="9340850"/>
            <a:ext cx="222250" cy="203200"/>
          </a:xfrm>
        </p:spPr>
        <p:txBody>
          <a:bodyPr/>
          <a:lstStyle>
            <a:lvl1pPr>
              <a:defRPr sz="1200">
                <a:latin typeface="Helvetica Neue" charset="0"/>
              </a:defRPr>
            </a:lvl1pPr>
          </a:lstStyle>
          <a:p>
            <a:pPr>
              <a:defRPr/>
            </a:pPr>
            <a:fld id="{AB16EE4A-B3A9-49D9-974F-A4ED5EB4EBD8}" type="slidenum">
              <a:rPr lang="en-US"/>
              <a:pPr>
                <a:defRPr/>
              </a:pPr>
              <a:t>‹#›</a:t>
            </a:fld>
            <a:endParaRPr lang="en-US"/>
          </a:p>
        </p:txBody>
      </p:sp>
    </p:spTree>
    <p:extLst>
      <p:ext uri="{BB962C8B-B14F-4D97-AF65-F5344CB8AC3E}">
        <p14:creationId xmlns:p14="http://schemas.microsoft.com/office/powerpoint/2010/main" val="4126288869"/>
      </p:ext>
    </p:extLst>
  </p:cSld>
  <p:clrMapOvr>
    <a:masterClrMapping/>
  </p:clrMapOvr>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White_Body 2 Column">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i="0" spc="100">
                <a:solidFill>
                  <a:srgbClr val="EF6537"/>
                </a:solidFill>
                <a:latin typeface="Futura LT Pro Medium"/>
                <a:cs typeface="Futura LT Pro Medium"/>
              </a:defRPr>
            </a:lvl1pPr>
          </a:lstStyle>
          <a:p>
            <a:r>
              <a:rPr lang="en-US" dirty="0"/>
              <a:t>Click to edit Master title style</a:t>
            </a:r>
          </a:p>
        </p:txBody>
      </p:sp>
      <p:sp>
        <p:nvSpPr>
          <p:cNvPr id="6" name="Content Placeholder 5"/>
          <p:cNvSpPr>
            <a:spLocks noGrp="1"/>
          </p:cNvSpPr>
          <p:nvPr>
            <p:ph sz="quarter" idx="11"/>
          </p:nvPr>
        </p:nvSpPr>
        <p:spPr>
          <a:xfrm>
            <a:off x="2489200" y="3429000"/>
            <a:ext cx="11277600" cy="5486400"/>
          </a:xfrm>
          <a:prstGeom prst="rect">
            <a:avLst/>
          </a:prstGeom>
        </p:spPr>
        <p:txBody>
          <a:bodyPr vert="horz" numCol="2" spcCol="365760"/>
          <a:lstStyle>
            <a:lvl1pPr algn="l">
              <a:defRPr b="1" i="0">
                <a:solidFill>
                  <a:srgbClr val="53585F"/>
                </a:solidFill>
                <a:latin typeface="HelveticaNeueLT Pro 55 Roman"/>
                <a:cs typeface="HelveticaNeueLT Pro 55 Roman"/>
              </a:defRPr>
            </a:lvl1pPr>
            <a:lvl2pPr marL="0" indent="0" algn="l">
              <a:tabLst/>
              <a:defRPr b="0" i="0">
                <a:solidFill>
                  <a:srgbClr val="53585F"/>
                </a:solidFill>
                <a:latin typeface="HelveticaNeueLT Pro 55 Roman"/>
                <a:cs typeface="HelveticaNeueLT Pro 55 Roman"/>
              </a:defRPr>
            </a:lvl2pPr>
            <a:lvl3pPr marL="0" indent="0" algn="l">
              <a:defRPr b="0" i="0">
                <a:solidFill>
                  <a:srgbClr val="53585F"/>
                </a:solidFill>
                <a:latin typeface="HelveticaNeueLT Pro 55 Roman"/>
                <a:cs typeface="HelveticaNeueLT Pro 55 Roman"/>
              </a:defRPr>
            </a:lvl3pPr>
            <a:lvl4pPr algn="l">
              <a:defRPr b="0" i="0">
                <a:solidFill>
                  <a:srgbClr val="53585F"/>
                </a:solidFill>
                <a:latin typeface="HelveticaNeueLT Pro 55 Roman"/>
                <a:cs typeface="HelveticaNeueLT Pro 55 Roman"/>
              </a:defRPr>
            </a:lvl4pPr>
            <a:lvl5pPr algn="l">
              <a:defRPr b="0" i="0">
                <a:solidFill>
                  <a:srgbClr val="53585F"/>
                </a:solidFill>
                <a:latin typeface="HelveticaNeueLT Pro 55 Roman"/>
                <a:cs typeface="HelveticaNeueLT Pro 55 Roman"/>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Box 3"/>
          <p:cNvSpPr txBox="1">
            <a:spLocks noGrp="1" noChangeArrowheads="1"/>
          </p:cNvSpPr>
          <p:nvPr>
            <p:ph type="sldNum" sz="quarter" idx="12"/>
          </p:nvPr>
        </p:nvSpPr>
        <p:spPr>
          <a:xfrm>
            <a:off x="14584363" y="9340850"/>
            <a:ext cx="222250" cy="203200"/>
          </a:xfrm>
        </p:spPr>
        <p:txBody>
          <a:bodyPr/>
          <a:lstStyle>
            <a:lvl1pPr>
              <a:defRPr sz="1200">
                <a:latin typeface="Helvetica Neue" charset="0"/>
              </a:defRPr>
            </a:lvl1pPr>
          </a:lstStyle>
          <a:p>
            <a:pPr>
              <a:defRPr/>
            </a:pPr>
            <a:fld id="{ACD749E5-6C89-450C-B540-AAF2DEF15BB6}" type="slidenum">
              <a:rPr lang="en-US"/>
              <a:pPr>
                <a:defRPr/>
              </a:pPr>
              <a:t>‹#›</a:t>
            </a:fld>
            <a:endParaRPr lang="en-US"/>
          </a:p>
        </p:txBody>
      </p:sp>
    </p:spTree>
    <p:extLst>
      <p:ext uri="{BB962C8B-B14F-4D97-AF65-F5344CB8AC3E}">
        <p14:creationId xmlns:p14="http://schemas.microsoft.com/office/powerpoint/2010/main" val="3757650651"/>
      </p:ext>
    </p:extLst>
  </p:cSld>
  <p:clrMapOvr>
    <a:masterClrMapping/>
  </p:clrMapOvr>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White_Body 3 Column">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i="0" spc="100">
                <a:solidFill>
                  <a:srgbClr val="EF6537"/>
                </a:solidFill>
                <a:latin typeface="Futura LT Pro Medium"/>
                <a:cs typeface="Futura LT Pro Medium"/>
              </a:defRPr>
            </a:lvl1pPr>
          </a:lstStyle>
          <a:p>
            <a:r>
              <a:rPr lang="en-US" dirty="0"/>
              <a:t>Click to edit Master title style</a:t>
            </a:r>
          </a:p>
        </p:txBody>
      </p:sp>
      <p:sp>
        <p:nvSpPr>
          <p:cNvPr id="6" name="Content Placeholder 5"/>
          <p:cNvSpPr>
            <a:spLocks noGrp="1"/>
          </p:cNvSpPr>
          <p:nvPr>
            <p:ph sz="quarter" idx="11"/>
          </p:nvPr>
        </p:nvSpPr>
        <p:spPr>
          <a:xfrm>
            <a:off x="2489200" y="5486400"/>
            <a:ext cx="11277600" cy="3429000"/>
          </a:xfrm>
          <a:prstGeom prst="rect">
            <a:avLst/>
          </a:prstGeom>
        </p:spPr>
        <p:txBody>
          <a:bodyPr vert="horz" numCol="3" spcCol="914400"/>
          <a:lstStyle>
            <a:lvl1pPr algn="l">
              <a:defRPr sz="2000" b="0" i="0">
                <a:solidFill>
                  <a:srgbClr val="53585F"/>
                </a:solidFill>
                <a:latin typeface="HelveticaNeueLT Pro 55 Roman"/>
                <a:cs typeface="HelveticaNeueLT Pro 55 Roman"/>
              </a:defRPr>
            </a:lvl1pPr>
            <a:lvl2pPr marL="0" indent="0" algn="l">
              <a:tabLst/>
              <a:defRPr sz="2000" b="0" i="0">
                <a:solidFill>
                  <a:srgbClr val="53585F"/>
                </a:solidFill>
                <a:latin typeface="HelveticaNeueLT Pro 55 Roman"/>
                <a:cs typeface="HelveticaNeueLT Pro 55 Roman"/>
              </a:defRPr>
            </a:lvl2pPr>
            <a:lvl3pPr marL="0" indent="0" algn="l">
              <a:defRPr sz="2000" b="0" i="0">
                <a:solidFill>
                  <a:srgbClr val="53585F"/>
                </a:solidFill>
                <a:latin typeface="HelveticaNeueLT Pro 55 Roman"/>
                <a:cs typeface="HelveticaNeueLT Pro 55 Roman"/>
              </a:defRPr>
            </a:lvl3pPr>
            <a:lvl4pPr algn="l">
              <a:defRPr sz="2000" b="0" i="0">
                <a:solidFill>
                  <a:srgbClr val="53585F"/>
                </a:solidFill>
                <a:latin typeface="HelveticaNeueLT Pro 55 Roman"/>
                <a:cs typeface="HelveticaNeueLT Pro 55 Roman"/>
              </a:defRPr>
            </a:lvl4pPr>
            <a:lvl5pPr algn="l">
              <a:defRPr sz="2000" b="0" i="0">
                <a:solidFill>
                  <a:srgbClr val="53585F"/>
                </a:solidFill>
                <a:latin typeface="HelveticaNeueLT Pro 55 Roman"/>
                <a:cs typeface="HelveticaNeueLT Pro 55 Roman"/>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13"/>
          </p:nvPr>
        </p:nvSpPr>
        <p:spPr>
          <a:xfrm>
            <a:off x="2413000" y="2819400"/>
            <a:ext cx="11277600" cy="2590800"/>
          </a:xfrm>
          <a:prstGeom prst="rect">
            <a:avLst/>
          </a:prstGeom>
        </p:spPr>
        <p:txBody>
          <a:bodyPr vert="horz"/>
          <a:lstStyle>
            <a:lvl1pPr marL="55563" indent="0" algn="l">
              <a:defRPr sz="4000" b="0" i="0">
                <a:solidFill>
                  <a:srgbClr val="53585F"/>
                </a:solidFill>
                <a:latin typeface="HelveticaNeueLT Pro 55 Roman"/>
                <a:cs typeface="HelveticaNeueLT Pro 55 Roman"/>
              </a:defRPr>
            </a:lvl1pPr>
            <a:lvl2pPr marL="55563" indent="0" algn="l">
              <a:defRPr sz="4000" b="0" i="0">
                <a:solidFill>
                  <a:srgbClr val="53585F"/>
                </a:solidFill>
                <a:latin typeface="HelveticaNeueLT Pro 55 Roman"/>
                <a:cs typeface="HelveticaNeueLT Pro 55 Roman"/>
              </a:defRPr>
            </a:lvl2pPr>
            <a:lvl3pPr marL="55563" indent="0" algn="l">
              <a:defRPr sz="4000" b="0" i="0">
                <a:solidFill>
                  <a:srgbClr val="53585F"/>
                </a:solidFill>
                <a:latin typeface="HelveticaNeueLT Pro 55 Roman"/>
                <a:cs typeface="HelveticaNeueLT Pro 55 Roman"/>
              </a:defRPr>
            </a:lvl3pPr>
            <a:lvl4pPr marL="55563" indent="0" algn="l">
              <a:defRPr sz="4000" b="0" i="0">
                <a:solidFill>
                  <a:srgbClr val="53585F"/>
                </a:solidFill>
                <a:latin typeface="HelveticaNeueLT Pro 55 Roman"/>
                <a:cs typeface="HelveticaNeueLT Pro 55 Roman"/>
              </a:defRPr>
            </a:lvl4pPr>
            <a:lvl5pPr marL="55563" indent="0" algn="l">
              <a:defRPr sz="4000" b="0" i="0">
                <a:solidFill>
                  <a:srgbClr val="53585F"/>
                </a:solidFill>
                <a:latin typeface="HelveticaNeueLT Pro 55 Roman"/>
                <a:cs typeface="HelveticaNeueLT Pro 55 Roman"/>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Box 3"/>
          <p:cNvSpPr txBox="1">
            <a:spLocks noGrp="1" noChangeArrowheads="1"/>
          </p:cNvSpPr>
          <p:nvPr>
            <p:ph type="sldNum" sz="quarter" idx="14"/>
          </p:nvPr>
        </p:nvSpPr>
        <p:spPr>
          <a:xfrm>
            <a:off x="14584363" y="9340850"/>
            <a:ext cx="222250" cy="203200"/>
          </a:xfrm>
        </p:spPr>
        <p:txBody>
          <a:bodyPr/>
          <a:lstStyle>
            <a:lvl1pPr>
              <a:defRPr sz="1200">
                <a:solidFill>
                  <a:srgbClr val="53585F"/>
                </a:solidFill>
                <a:latin typeface="Helvetica Neue" charset="0"/>
              </a:defRPr>
            </a:lvl1pPr>
          </a:lstStyle>
          <a:p>
            <a:pPr>
              <a:defRPr/>
            </a:pPr>
            <a:fld id="{0514FD9E-D706-4670-9B0B-04DCA39A0F20}" type="slidenum">
              <a:rPr lang="en-US"/>
              <a:pPr>
                <a:defRPr/>
              </a:pPr>
              <a:t>‹#›</a:t>
            </a:fld>
            <a:endParaRPr lang="en-US"/>
          </a:p>
        </p:txBody>
      </p:sp>
    </p:spTree>
    <p:extLst>
      <p:ext uri="{BB962C8B-B14F-4D97-AF65-F5344CB8AC3E}">
        <p14:creationId xmlns:p14="http://schemas.microsoft.com/office/powerpoint/2010/main" val="4107117516"/>
      </p:ext>
    </p:extLst>
  </p:cSld>
  <p:clrMapOvr>
    <a:masterClrMapping/>
  </p:clrMapOvr>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1282010"/>
          </a:xfrm>
        </p:spPr>
        <p:txBody>
          <a:bodyPr anchor="b"/>
          <a:lstStyle>
            <a:lvl1pPr algn="l">
              <a:defRPr sz="3000" b="0" i="0" spc="100">
                <a:solidFill>
                  <a:srgbClr val="EF6537"/>
                </a:solidFill>
                <a:latin typeface="Futura LT Pro Medium"/>
                <a:cs typeface="Futura LT Pro Medium"/>
              </a:defRPr>
            </a:lvl1pPr>
          </a:lstStyle>
          <a:p>
            <a:r>
              <a:rPr lang="en-US" dirty="0"/>
              <a:t>Click to edit Master title style</a:t>
            </a:r>
          </a:p>
        </p:txBody>
      </p:sp>
      <p:sp>
        <p:nvSpPr>
          <p:cNvPr id="3"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5885B78A-0539-44DC-8415-FBDC69ED3169}" type="slidenum">
              <a:rPr lang="en-US"/>
              <a:pPr>
                <a:defRPr/>
              </a:pPr>
              <a:t>‹#›</a:t>
            </a:fld>
            <a:endParaRPr lang="en-US"/>
          </a:p>
        </p:txBody>
      </p:sp>
    </p:spTree>
    <p:extLst>
      <p:ext uri="{BB962C8B-B14F-4D97-AF65-F5344CB8AC3E}">
        <p14:creationId xmlns:p14="http://schemas.microsoft.com/office/powerpoint/2010/main" val="2434170186"/>
      </p:ext>
    </p:extLst>
  </p:cSld>
  <p:clrMapOvr>
    <a:masterClrMapping/>
  </p:clrMapOvr>
  <p:transition/>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CF4E0AC1-25D7-4879-A9B4-5DFC6AAFE479}" type="slidenum">
              <a:rPr lang="en-US"/>
              <a:pPr>
                <a:defRPr/>
              </a:pPr>
              <a:t>‹#›</a:t>
            </a:fld>
            <a:endParaRPr lang="en-US"/>
          </a:p>
        </p:txBody>
      </p:sp>
    </p:spTree>
    <p:extLst>
      <p:ext uri="{BB962C8B-B14F-4D97-AF65-F5344CB8AC3E}">
        <p14:creationId xmlns:p14="http://schemas.microsoft.com/office/powerpoint/2010/main" val="3831947344"/>
      </p:ext>
    </p:extLst>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Orange_Body 3 Column">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spc="100">
                <a:solidFill>
                  <a:srgbClr val="EF6537"/>
                </a:solidFill>
                <a:latin typeface="HelveticaNeueLT Pro 55 Roman" panose="020B0604020202020204" pitchFamily="34" charset="0"/>
                <a:cs typeface="HelveticaNeueLT Pro 55 Roman" panose="020B0604020202020204" pitchFamily="34" charset="0"/>
              </a:defRPr>
            </a:lvl1pPr>
          </a:lstStyle>
          <a:p>
            <a:r>
              <a:rPr lang="en-US" dirty="0"/>
              <a:t>Click to edit Master title style</a:t>
            </a:r>
          </a:p>
        </p:txBody>
      </p:sp>
      <p:sp>
        <p:nvSpPr>
          <p:cNvPr id="6" name="Content Placeholder 5"/>
          <p:cNvSpPr>
            <a:spLocks noGrp="1"/>
          </p:cNvSpPr>
          <p:nvPr>
            <p:ph sz="quarter" idx="11"/>
          </p:nvPr>
        </p:nvSpPr>
        <p:spPr>
          <a:xfrm>
            <a:off x="2489200" y="5486400"/>
            <a:ext cx="11277600" cy="3429000"/>
          </a:xfrm>
          <a:prstGeom prst="rect">
            <a:avLst/>
          </a:prstGeom>
        </p:spPr>
        <p:txBody>
          <a:bodyPr vert="horz" numCol="3" spcCol="914400"/>
          <a:lstStyle>
            <a:lvl1pPr algn="l">
              <a:defRPr sz="2000" b="0" i="0">
                <a:latin typeface="HelveticaNeueLT Pro 55 Roman"/>
                <a:cs typeface="HelveticaNeueLT Pro 55 Roman"/>
              </a:defRPr>
            </a:lvl1pPr>
            <a:lvl2pPr marL="0" indent="0" algn="l">
              <a:tabLst/>
              <a:defRPr sz="2000" b="0" i="0">
                <a:latin typeface="HelveticaNeueLT Pro 55 Roman"/>
                <a:cs typeface="HelveticaNeueLT Pro 55 Roman"/>
              </a:defRPr>
            </a:lvl2pPr>
            <a:lvl3pPr marL="0" indent="0" algn="l">
              <a:defRPr sz="2000" b="0" i="0">
                <a:latin typeface="HelveticaNeueLT Pro 55 Roman"/>
                <a:cs typeface="HelveticaNeueLT Pro 55 Roman"/>
              </a:defRPr>
            </a:lvl3pPr>
            <a:lvl4pPr algn="l">
              <a:defRPr sz="2000" b="0" i="0">
                <a:latin typeface="HelveticaNeueLT Pro 55 Roman"/>
                <a:cs typeface="HelveticaNeueLT Pro 55 Roman"/>
              </a:defRPr>
            </a:lvl4pPr>
            <a:lvl5pPr algn="l">
              <a:defRPr sz="2000" b="0" i="0">
                <a:latin typeface="HelveticaNeueLT Pro 55 Roman"/>
                <a:cs typeface="HelveticaNeueLT Pro 55 Roman"/>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13"/>
          </p:nvPr>
        </p:nvSpPr>
        <p:spPr>
          <a:xfrm>
            <a:off x="2413000" y="2819400"/>
            <a:ext cx="11277600" cy="2590800"/>
          </a:xfrm>
          <a:prstGeom prst="rect">
            <a:avLst/>
          </a:prstGeom>
        </p:spPr>
        <p:txBody>
          <a:bodyPr vert="horz"/>
          <a:lstStyle>
            <a:lvl1pPr marL="55563" indent="0" algn="l">
              <a:defRPr sz="4000" b="0" i="0">
                <a:latin typeface="HelveticaNeueLT Pro 55 Roman"/>
                <a:cs typeface="HelveticaNeueLT Pro 55 Roman"/>
              </a:defRPr>
            </a:lvl1pPr>
            <a:lvl2pPr marL="55563" indent="0" algn="l">
              <a:defRPr sz="4000" b="0" i="0">
                <a:latin typeface="HelveticaNeueLT Pro 55 Roman"/>
                <a:cs typeface="HelveticaNeueLT Pro 55 Roman"/>
              </a:defRPr>
            </a:lvl2pPr>
            <a:lvl3pPr marL="55563" indent="0" algn="l">
              <a:defRPr sz="4000" b="0" i="0">
                <a:latin typeface="HelveticaNeueLT Pro 55 Roman"/>
                <a:cs typeface="HelveticaNeueLT Pro 55 Roman"/>
              </a:defRPr>
            </a:lvl3pPr>
            <a:lvl4pPr marL="55563" indent="0" algn="l">
              <a:defRPr sz="4000" b="0" i="0">
                <a:latin typeface="HelveticaNeueLT Pro 55 Roman"/>
                <a:cs typeface="HelveticaNeueLT Pro 55 Roman"/>
              </a:defRPr>
            </a:lvl4pPr>
            <a:lvl5pPr marL="55563" indent="0" algn="l">
              <a:defRPr sz="4000" b="0" i="0">
                <a:latin typeface="HelveticaNeueLT Pro 55 Roman"/>
                <a:cs typeface="HelveticaNeueLT Pro 55 Roman"/>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Box 3"/>
          <p:cNvSpPr txBox="1">
            <a:spLocks noGrp="1" noChangeArrowheads="1"/>
          </p:cNvSpPr>
          <p:nvPr>
            <p:ph type="sldNum" sz="quarter" idx="14"/>
          </p:nvPr>
        </p:nvSpPr>
        <p:spPr>
          <a:xfrm>
            <a:off x="14584363" y="9340850"/>
            <a:ext cx="222250" cy="203200"/>
          </a:xfrm>
        </p:spPr>
        <p:txBody>
          <a:bodyPr/>
          <a:lstStyle>
            <a:lvl1pPr>
              <a:defRPr sz="1200">
                <a:latin typeface="Helvetica Neue" charset="0"/>
              </a:defRPr>
            </a:lvl1pPr>
          </a:lstStyle>
          <a:p>
            <a:pPr>
              <a:defRPr/>
            </a:pPr>
            <a:fld id="{15E3D3CE-FBE5-458D-9D0A-4877599F0559}" type="slidenum">
              <a:rPr lang="en-US"/>
              <a:pPr>
                <a:defRPr/>
              </a:pPr>
              <a:t>‹#›</a:t>
            </a:fld>
            <a:endParaRPr lang="en-US"/>
          </a:p>
        </p:txBody>
      </p:sp>
    </p:spTree>
    <p:extLst>
      <p:ext uri="{BB962C8B-B14F-4D97-AF65-F5344CB8AC3E}">
        <p14:creationId xmlns:p14="http://schemas.microsoft.com/office/powerpoint/2010/main" val="1531620876"/>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White_1 Line">
    <p:spTree>
      <p:nvGrpSpPr>
        <p:cNvPr id="1" name=""/>
        <p:cNvGrpSpPr/>
        <p:nvPr/>
      </p:nvGrpSpPr>
      <p:grpSpPr>
        <a:xfrm>
          <a:off x="0" y="0"/>
          <a:ext cx="0" cy="0"/>
          <a:chOff x="0" y="0"/>
          <a:chExt cx="0" cy="0"/>
        </a:xfrm>
      </p:grpSpPr>
      <p:sp>
        <p:nvSpPr>
          <p:cNvPr id="2" name="Title 1"/>
          <p:cNvSpPr>
            <a:spLocks noGrp="1"/>
          </p:cNvSpPr>
          <p:nvPr>
            <p:ph type="ctrTitle"/>
          </p:nvPr>
        </p:nvSpPr>
        <p:spPr>
          <a:xfrm>
            <a:off x="2565400" y="1752600"/>
            <a:ext cx="11049000" cy="6324600"/>
          </a:xfrm>
        </p:spPr>
        <p:txBody>
          <a:bodyPr/>
          <a:lstStyle>
            <a:lvl1pPr>
              <a:defRPr sz="4000" spc="100">
                <a:latin typeface="Futura LT Pro Medium"/>
                <a:cs typeface="Futura LT Pro Medium"/>
              </a:defRPr>
            </a:lvl1pPr>
          </a:lstStyle>
          <a:p>
            <a:r>
              <a:rPr lang="en-US" dirty="0"/>
              <a:t>Click to edit Master title style</a:t>
            </a:r>
          </a:p>
        </p:txBody>
      </p:sp>
      <p:sp>
        <p:nvSpPr>
          <p:cNvPr id="3"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CEC12917-B32A-418A-839C-B64790A12A69}" type="slidenum">
              <a:rPr lang="en-US"/>
              <a:pPr>
                <a:defRPr/>
              </a:pPr>
              <a:t>‹#›</a:t>
            </a:fld>
            <a:endParaRPr lang="en-US"/>
          </a:p>
        </p:txBody>
      </p:sp>
    </p:spTree>
    <p:extLst>
      <p:ext uri="{BB962C8B-B14F-4D97-AF65-F5344CB8AC3E}">
        <p14:creationId xmlns:p14="http://schemas.microsoft.com/office/powerpoint/2010/main" val="4269173043"/>
      </p:ext>
    </p:extLst>
  </p:cSld>
  <p:clrMapOvr>
    <a:masterClrMapping/>
  </p:clrMapOvr>
  <p:transition/>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Section Breaker_A">
    <p:spTree>
      <p:nvGrpSpPr>
        <p:cNvPr id="1" name=""/>
        <p:cNvGrpSpPr/>
        <p:nvPr/>
      </p:nvGrpSpPr>
      <p:grpSpPr>
        <a:xfrm>
          <a:off x="0" y="0"/>
          <a:ext cx="0" cy="0"/>
          <a:chOff x="0" y="0"/>
          <a:chExt cx="0" cy="0"/>
        </a:xfrm>
      </p:grpSpPr>
      <p:pic>
        <p:nvPicPr>
          <p:cNvPr id="3" name="Picture 4" descr="pic 1_reduced.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54050"/>
            <a:ext cx="16256000" cy="8347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0" y="666750"/>
            <a:ext cx="16281400" cy="8324850"/>
          </a:xfrm>
          <a:prstGeom prst="rect">
            <a:avLst/>
          </a:prstGeom>
          <a:solidFill>
            <a:schemeClr val="tx1">
              <a:alpha val="13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a:t>Click to edit Master title style</a:t>
            </a:r>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5D764FEF-85F9-44E6-9ED3-BB6E4E1DEA6A}" type="slidenum">
              <a:rPr lang="en-US"/>
              <a:pPr>
                <a:defRPr/>
              </a:pPr>
              <a:t>‹#›</a:t>
            </a:fld>
            <a:endParaRPr lang="en-US"/>
          </a:p>
        </p:txBody>
      </p:sp>
    </p:spTree>
    <p:extLst>
      <p:ext uri="{BB962C8B-B14F-4D97-AF65-F5344CB8AC3E}">
        <p14:creationId xmlns:p14="http://schemas.microsoft.com/office/powerpoint/2010/main" val="2412609616"/>
      </p:ext>
    </p:extLst>
  </p:cSld>
  <p:clrMapOvr>
    <a:masterClrMapping/>
  </p:clrMapOvr>
  <p:transition/>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2_Section Breaker_A">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400" y="609600"/>
            <a:ext cx="16306800"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0" y="609600"/>
            <a:ext cx="16281400" cy="8382000"/>
          </a:xfrm>
          <a:prstGeom prst="rect">
            <a:avLst/>
          </a:prstGeom>
          <a:solidFill>
            <a:schemeClr val="tx1">
              <a:alpha val="13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a:t>Click to edit Master title style</a:t>
            </a:r>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73BB2602-C74F-4A57-A39F-C9A5622A82FE}" type="slidenum">
              <a:rPr lang="en-US"/>
              <a:pPr>
                <a:defRPr/>
              </a:pPr>
              <a:t>‹#›</a:t>
            </a:fld>
            <a:endParaRPr lang="en-US"/>
          </a:p>
        </p:txBody>
      </p:sp>
    </p:spTree>
    <p:extLst>
      <p:ext uri="{BB962C8B-B14F-4D97-AF65-F5344CB8AC3E}">
        <p14:creationId xmlns:p14="http://schemas.microsoft.com/office/powerpoint/2010/main" val="422575029"/>
      </p:ext>
    </p:extLst>
  </p:cSld>
  <p:clrMapOvr>
    <a:masterClrMapping/>
  </p:clrMapOvr>
  <p:transition/>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3_Section Breaker_A">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400" y="609600"/>
            <a:ext cx="16306800"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25400" y="609600"/>
            <a:ext cx="16281400" cy="8382000"/>
          </a:xfrm>
          <a:prstGeom prst="rect">
            <a:avLst/>
          </a:prstGeom>
          <a:solidFill>
            <a:schemeClr val="tx1">
              <a:alpha val="13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a:t>Click to edit Master title style</a:t>
            </a:r>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8DC1FD7F-945A-4E49-B431-BA114203524A}" type="slidenum">
              <a:rPr lang="en-US"/>
              <a:pPr>
                <a:defRPr/>
              </a:pPr>
              <a:t>‹#›</a:t>
            </a:fld>
            <a:endParaRPr lang="en-US"/>
          </a:p>
        </p:txBody>
      </p:sp>
    </p:spTree>
    <p:extLst>
      <p:ext uri="{BB962C8B-B14F-4D97-AF65-F5344CB8AC3E}">
        <p14:creationId xmlns:p14="http://schemas.microsoft.com/office/powerpoint/2010/main" val="2004399221"/>
      </p:ext>
    </p:extLst>
  </p:cSld>
  <p:clrMapOvr>
    <a:masterClrMapping/>
  </p:clrMapOvr>
  <p:transition/>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1_Section Breaker_A">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400" y="685800"/>
            <a:ext cx="16306800" cy="830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25400" y="676275"/>
            <a:ext cx="16281400" cy="8324850"/>
          </a:xfrm>
          <a:prstGeom prst="rect">
            <a:avLst/>
          </a:prstGeom>
          <a:solidFill>
            <a:schemeClr val="tx1">
              <a:alpha val="13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a:t>Click to edit Master title style</a:t>
            </a:r>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BECBEAA6-A01B-44D4-BE24-C15B4C651A8E}" type="slidenum">
              <a:rPr lang="en-US"/>
              <a:pPr>
                <a:defRPr/>
              </a:pPr>
              <a:t>‹#›</a:t>
            </a:fld>
            <a:endParaRPr lang="en-US"/>
          </a:p>
        </p:txBody>
      </p:sp>
    </p:spTree>
    <p:extLst>
      <p:ext uri="{BB962C8B-B14F-4D97-AF65-F5344CB8AC3E}">
        <p14:creationId xmlns:p14="http://schemas.microsoft.com/office/powerpoint/2010/main" val="3393160170"/>
      </p:ext>
    </p:extLst>
  </p:cSld>
  <p:clrMapOvr>
    <a:masterClrMapping/>
  </p:clrMapOvr>
  <p:transition/>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4_Section Breaker_A">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400" y="609600"/>
            <a:ext cx="16306800"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1588" y="609600"/>
            <a:ext cx="16281400" cy="8382000"/>
          </a:xfrm>
          <a:prstGeom prst="rect">
            <a:avLst/>
          </a:prstGeom>
          <a:solidFill>
            <a:schemeClr val="tx1">
              <a:alpha val="13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a:t>Click to edit Master title style</a:t>
            </a:r>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7723EB97-67DB-4613-8DB9-7242D6BC2274}" type="slidenum">
              <a:rPr lang="en-US"/>
              <a:pPr>
                <a:defRPr/>
              </a:pPr>
              <a:t>‹#›</a:t>
            </a:fld>
            <a:endParaRPr lang="en-US"/>
          </a:p>
        </p:txBody>
      </p:sp>
    </p:spTree>
    <p:extLst>
      <p:ext uri="{BB962C8B-B14F-4D97-AF65-F5344CB8AC3E}">
        <p14:creationId xmlns:p14="http://schemas.microsoft.com/office/powerpoint/2010/main" val="1652156208"/>
      </p:ext>
    </p:extLst>
  </p:cSld>
  <p:clrMapOvr>
    <a:masterClrMapping/>
  </p:clrMapOvr>
  <p:transition/>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5_Section Breaker_A">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09600"/>
            <a:ext cx="16256000" cy="8370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12700" y="603250"/>
            <a:ext cx="16281400" cy="8382000"/>
          </a:xfrm>
          <a:prstGeom prst="rect">
            <a:avLst/>
          </a:prstGeom>
          <a:solidFill>
            <a:schemeClr val="tx1">
              <a:alpha val="13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a:t>Click to edit Master title style</a:t>
            </a:r>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7CA9E066-4CC0-4764-878E-10704A96EE8B}" type="slidenum">
              <a:rPr lang="en-US"/>
              <a:pPr>
                <a:defRPr/>
              </a:pPr>
              <a:t>‹#›</a:t>
            </a:fld>
            <a:endParaRPr lang="en-US"/>
          </a:p>
        </p:txBody>
      </p:sp>
    </p:spTree>
    <p:extLst>
      <p:ext uri="{BB962C8B-B14F-4D97-AF65-F5344CB8AC3E}">
        <p14:creationId xmlns:p14="http://schemas.microsoft.com/office/powerpoint/2010/main" val="91564722"/>
      </p:ext>
    </p:extLst>
  </p:cSld>
  <p:clrMapOvr>
    <a:masterClrMapping/>
  </p:clrMapOvr>
  <p:transition/>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6_Section Breaker_A">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09600"/>
            <a:ext cx="16281400"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0" y="619125"/>
            <a:ext cx="16281400" cy="8382000"/>
          </a:xfrm>
          <a:prstGeom prst="rect">
            <a:avLst/>
          </a:prstGeom>
          <a:solidFill>
            <a:schemeClr val="tx1">
              <a:alpha val="13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a:t>Click to edit Master title style</a:t>
            </a:r>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40CF4742-63E6-41A8-A22C-5A4D1984CC5E}" type="slidenum">
              <a:rPr lang="en-US"/>
              <a:pPr>
                <a:defRPr/>
              </a:pPr>
              <a:t>‹#›</a:t>
            </a:fld>
            <a:endParaRPr lang="en-US"/>
          </a:p>
        </p:txBody>
      </p:sp>
    </p:spTree>
    <p:extLst>
      <p:ext uri="{BB962C8B-B14F-4D97-AF65-F5344CB8AC3E}">
        <p14:creationId xmlns:p14="http://schemas.microsoft.com/office/powerpoint/2010/main" val="4289524142"/>
      </p:ext>
    </p:extLst>
  </p:cSld>
  <p:clrMapOvr>
    <a:masterClrMapping/>
  </p:clrMapOvr>
  <p:transition/>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7_Section Breaker_A">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400" y="609600"/>
            <a:ext cx="16281400"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25400" y="609600"/>
            <a:ext cx="16281400" cy="8382000"/>
          </a:xfrm>
          <a:prstGeom prst="rect">
            <a:avLst/>
          </a:prstGeom>
          <a:solidFill>
            <a:schemeClr val="tx1">
              <a:alpha val="13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a:t>Click to edit Master title style</a:t>
            </a:r>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C2AB9243-6364-4772-86EA-2473ACCCD106}" type="slidenum">
              <a:rPr lang="en-US"/>
              <a:pPr>
                <a:defRPr/>
              </a:pPr>
              <a:t>‹#›</a:t>
            </a:fld>
            <a:endParaRPr lang="en-US"/>
          </a:p>
        </p:txBody>
      </p:sp>
    </p:spTree>
    <p:extLst>
      <p:ext uri="{BB962C8B-B14F-4D97-AF65-F5344CB8AC3E}">
        <p14:creationId xmlns:p14="http://schemas.microsoft.com/office/powerpoint/2010/main" val="1146629502"/>
      </p:ext>
    </p:extLst>
  </p:cSld>
  <p:clrMapOvr>
    <a:masterClrMapping/>
  </p:clrMapOvr>
  <p:transition/>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Section Breaker_B">
    <p:spTree>
      <p:nvGrpSpPr>
        <p:cNvPr id="1" name=""/>
        <p:cNvGrpSpPr/>
        <p:nvPr/>
      </p:nvGrpSpPr>
      <p:grpSpPr>
        <a:xfrm>
          <a:off x="0" y="0"/>
          <a:ext cx="0" cy="0"/>
          <a:chOff x="0" y="0"/>
          <a:chExt cx="0" cy="0"/>
        </a:xfrm>
      </p:grpSpPr>
      <p:pic>
        <p:nvPicPr>
          <p:cNvPr id="3" name="Picture 4" descr="pic 3_reduced.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09600"/>
            <a:ext cx="16256000"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46038" y="625475"/>
            <a:ext cx="16327438" cy="8361363"/>
          </a:xfrm>
          <a:prstGeom prst="rect">
            <a:avLst/>
          </a:prstGeom>
          <a:solidFill>
            <a:schemeClr val="tx1">
              <a:alpha val="10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a:t>Click to edit Master title style</a:t>
            </a:r>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683AD4D8-E239-4DF7-B21B-1FF409BBAC6E}" type="slidenum">
              <a:rPr lang="en-US"/>
              <a:pPr>
                <a:defRPr/>
              </a:pPr>
              <a:t>‹#›</a:t>
            </a:fld>
            <a:endParaRPr lang="en-US"/>
          </a:p>
        </p:txBody>
      </p:sp>
    </p:spTree>
    <p:extLst>
      <p:ext uri="{BB962C8B-B14F-4D97-AF65-F5344CB8AC3E}">
        <p14:creationId xmlns:p14="http://schemas.microsoft.com/office/powerpoint/2010/main" val="1065888761"/>
      </p:ext>
    </p:extLst>
  </p:cSld>
  <p:clrMapOvr>
    <a:masterClrMapping/>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Orange_1 Line">
    <p:spTree>
      <p:nvGrpSpPr>
        <p:cNvPr id="1" name=""/>
        <p:cNvGrpSpPr/>
        <p:nvPr/>
      </p:nvGrpSpPr>
      <p:grpSpPr>
        <a:xfrm>
          <a:off x="0" y="0"/>
          <a:ext cx="0" cy="0"/>
          <a:chOff x="0" y="0"/>
          <a:chExt cx="0" cy="0"/>
        </a:xfrm>
      </p:grpSpPr>
      <p:sp>
        <p:nvSpPr>
          <p:cNvPr id="2" name="Title 1"/>
          <p:cNvSpPr>
            <a:spLocks noGrp="1"/>
          </p:cNvSpPr>
          <p:nvPr>
            <p:ph type="ctrTitle"/>
          </p:nvPr>
        </p:nvSpPr>
        <p:spPr>
          <a:xfrm>
            <a:off x="2565400" y="1752600"/>
            <a:ext cx="11049000" cy="6324599"/>
          </a:xfrm>
        </p:spPr>
        <p:txBody>
          <a:bodyPr/>
          <a:lstStyle>
            <a:lvl1pPr>
              <a:defRPr sz="3749" b="0" i="0" spc="93">
                <a:latin typeface="Futura LT Pro Medium"/>
                <a:cs typeface="Futura LT Pro Medium"/>
              </a:defRPr>
            </a:lvl1pPr>
          </a:lstStyle>
          <a:p>
            <a:r>
              <a:rPr lang="en-US" dirty="0"/>
              <a:t>Click to edit Master title style</a:t>
            </a:r>
          </a:p>
        </p:txBody>
      </p:sp>
      <p:sp>
        <p:nvSpPr>
          <p:cNvPr id="3" name="Text Box 3"/>
          <p:cNvSpPr txBox="1">
            <a:spLocks noGrp="1" noChangeArrowheads="1"/>
          </p:cNvSpPr>
          <p:nvPr>
            <p:ph type="sldNum" sz="quarter" idx="10"/>
          </p:nvPr>
        </p:nvSpPr>
        <p:spPr>
          <a:xfrm>
            <a:off x="14584363" y="9340850"/>
            <a:ext cx="222251" cy="203200"/>
          </a:xfrm>
        </p:spPr>
        <p:txBody>
          <a:bodyPr/>
          <a:lstStyle>
            <a:lvl1pPr>
              <a:defRPr sz="1125" smtClean="0">
                <a:latin typeface="Helvetica Neue" charset="0"/>
              </a:defRPr>
            </a:lvl1pPr>
          </a:lstStyle>
          <a:p>
            <a:pPr>
              <a:defRPr/>
            </a:pPr>
            <a:fld id="{35C1D347-94F8-4E62-A2AC-9DD555B59610}" type="slidenum">
              <a:rPr lang="en-US"/>
              <a:pPr>
                <a:defRPr/>
              </a:pPr>
              <a:t>‹#›</a:t>
            </a:fld>
            <a:endParaRPr lang="en-US"/>
          </a:p>
        </p:txBody>
      </p:sp>
    </p:spTree>
    <p:extLst>
      <p:ext uri="{BB962C8B-B14F-4D97-AF65-F5344CB8AC3E}">
        <p14:creationId xmlns:p14="http://schemas.microsoft.com/office/powerpoint/2010/main" val="2039758331"/>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1_Section Breaker_B">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400" y="622300"/>
            <a:ext cx="16306800" cy="8364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46038" y="622300"/>
            <a:ext cx="16327438" cy="8361363"/>
          </a:xfrm>
          <a:prstGeom prst="rect">
            <a:avLst/>
          </a:prstGeom>
          <a:solidFill>
            <a:schemeClr val="tx1">
              <a:alpha val="10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a:t>Click to edit Master title style</a:t>
            </a:r>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779765DF-AEEF-47E9-9077-1CB2C89A7B54}" type="slidenum">
              <a:rPr lang="en-US"/>
              <a:pPr>
                <a:defRPr/>
              </a:pPr>
              <a:t>‹#›</a:t>
            </a:fld>
            <a:endParaRPr lang="en-US"/>
          </a:p>
        </p:txBody>
      </p:sp>
    </p:spTree>
    <p:extLst>
      <p:ext uri="{BB962C8B-B14F-4D97-AF65-F5344CB8AC3E}">
        <p14:creationId xmlns:p14="http://schemas.microsoft.com/office/powerpoint/2010/main" val="1616998146"/>
      </p:ext>
    </p:extLst>
  </p:cSld>
  <p:clrMapOvr>
    <a:masterClrMapping/>
  </p:clrMapOvr>
  <p:transition/>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1_Section Breaker_D">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400" y="609600"/>
            <a:ext cx="16281400"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25400" y="609600"/>
            <a:ext cx="16281400" cy="8413750"/>
          </a:xfrm>
          <a:prstGeom prst="rect">
            <a:avLst/>
          </a:prstGeom>
          <a:solidFill>
            <a:schemeClr val="tx1">
              <a:alpha val="9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a:t>Click to edit Master title style</a:t>
            </a:r>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BAF35786-EFA5-40B5-8D53-B1A425B47241}" type="slidenum">
              <a:rPr lang="en-US"/>
              <a:pPr>
                <a:defRPr/>
              </a:pPr>
              <a:t>‹#›</a:t>
            </a:fld>
            <a:endParaRPr lang="en-US"/>
          </a:p>
        </p:txBody>
      </p:sp>
    </p:spTree>
    <p:extLst>
      <p:ext uri="{BB962C8B-B14F-4D97-AF65-F5344CB8AC3E}">
        <p14:creationId xmlns:p14="http://schemas.microsoft.com/office/powerpoint/2010/main" val="2972064474"/>
      </p:ext>
    </p:extLst>
  </p:cSld>
  <p:clrMapOvr>
    <a:masterClrMapping/>
  </p:clrMapOvr>
  <p:transition/>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2_Section Breaker_D">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09600"/>
            <a:ext cx="16257588"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0" y="577850"/>
            <a:ext cx="16281400" cy="8413750"/>
          </a:xfrm>
          <a:prstGeom prst="rect">
            <a:avLst/>
          </a:prstGeom>
          <a:solidFill>
            <a:schemeClr val="tx1">
              <a:alpha val="9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a:t>Click to edit Master title style</a:t>
            </a:r>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43E7A305-2C42-4E89-A0A0-11E50EC26A6D}" type="slidenum">
              <a:rPr lang="en-US"/>
              <a:pPr>
                <a:defRPr/>
              </a:pPr>
              <a:t>‹#›</a:t>
            </a:fld>
            <a:endParaRPr lang="en-US"/>
          </a:p>
        </p:txBody>
      </p:sp>
    </p:spTree>
    <p:extLst>
      <p:ext uri="{BB962C8B-B14F-4D97-AF65-F5344CB8AC3E}">
        <p14:creationId xmlns:p14="http://schemas.microsoft.com/office/powerpoint/2010/main" val="1546795753"/>
      </p:ext>
    </p:extLst>
  </p:cSld>
  <p:clrMapOvr>
    <a:masterClrMapping/>
  </p:clrMapOvr>
  <p:transition/>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4_Section Breaker_D">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400" y="609600"/>
            <a:ext cx="16306800"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0" y="593725"/>
            <a:ext cx="16281400" cy="8413750"/>
          </a:xfrm>
          <a:prstGeom prst="rect">
            <a:avLst/>
          </a:prstGeom>
          <a:solidFill>
            <a:schemeClr val="tx1">
              <a:alpha val="9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a:t>Click to edit Master title style</a:t>
            </a:r>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27E29C83-E050-4F03-9DAC-85B8E76B8D8C}" type="slidenum">
              <a:rPr lang="en-US"/>
              <a:pPr>
                <a:defRPr/>
              </a:pPr>
              <a:t>‹#›</a:t>
            </a:fld>
            <a:endParaRPr lang="en-US"/>
          </a:p>
        </p:txBody>
      </p:sp>
    </p:spTree>
    <p:extLst>
      <p:ext uri="{BB962C8B-B14F-4D97-AF65-F5344CB8AC3E}">
        <p14:creationId xmlns:p14="http://schemas.microsoft.com/office/powerpoint/2010/main" val="1230181437"/>
      </p:ext>
    </p:extLst>
  </p:cSld>
  <p:clrMapOvr>
    <a:masterClrMapping/>
  </p:clrMapOvr>
  <p:transition/>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3_Section Breaker_D">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8900" y="609600"/>
            <a:ext cx="16344900"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57150" y="577850"/>
            <a:ext cx="16281400" cy="8413750"/>
          </a:xfrm>
          <a:prstGeom prst="rect">
            <a:avLst/>
          </a:prstGeom>
          <a:solidFill>
            <a:schemeClr val="tx1">
              <a:alpha val="9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a:t>Click to edit Master title style</a:t>
            </a:r>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90D9FEF1-5077-4602-BCC5-ED3C743BC361}" type="slidenum">
              <a:rPr lang="en-US"/>
              <a:pPr>
                <a:defRPr/>
              </a:pPr>
              <a:t>‹#›</a:t>
            </a:fld>
            <a:endParaRPr lang="en-US"/>
          </a:p>
        </p:txBody>
      </p:sp>
    </p:spTree>
    <p:extLst>
      <p:ext uri="{BB962C8B-B14F-4D97-AF65-F5344CB8AC3E}">
        <p14:creationId xmlns:p14="http://schemas.microsoft.com/office/powerpoint/2010/main" val="575609260"/>
      </p:ext>
    </p:extLst>
  </p:cSld>
  <p:clrMapOvr>
    <a:masterClrMapping/>
  </p:clrMapOvr>
  <p:transition/>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Section Breaker_D">
    <p:spTree>
      <p:nvGrpSpPr>
        <p:cNvPr id="1" name=""/>
        <p:cNvGrpSpPr/>
        <p:nvPr/>
      </p:nvGrpSpPr>
      <p:grpSpPr>
        <a:xfrm>
          <a:off x="0" y="0"/>
          <a:ext cx="0" cy="0"/>
          <a:chOff x="0" y="0"/>
          <a:chExt cx="0" cy="0"/>
        </a:xfrm>
      </p:grpSpPr>
      <p:pic>
        <p:nvPicPr>
          <p:cNvPr id="3" name="Picture 4" descr="pic 5_reduced.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22300"/>
            <a:ext cx="16256000" cy="8494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0" y="660400"/>
            <a:ext cx="16281400" cy="8413750"/>
          </a:xfrm>
          <a:prstGeom prst="rect">
            <a:avLst/>
          </a:prstGeom>
          <a:solidFill>
            <a:schemeClr val="tx1">
              <a:alpha val="9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a:t>Click to edit Master title style</a:t>
            </a:r>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4CF5E022-DF2F-4DFC-A0FF-03C65368244C}" type="slidenum">
              <a:rPr lang="en-US"/>
              <a:pPr>
                <a:defRPr/>
              </a:pPr>
              <a:t>‹#›</a:t>
            </a:fld>
            <a:endParaRPr lang="en-US"/>
          </a:p>
        </p:txBody>
      </p:sp>
    </p:spTree>
    <p:extLst>
      <p:ext uri="{BB962C8B-B14F-4D97-AF65-F5344CB8AC3E}">
        <p14:creationId xmlns:p14="http://schemas.microsoft.com/office/powerpoint/2010/main" val="4068545485"/>
      </p:ext>
    </p:extLst>
  </p:cSld>
  <p:clrMapOvr>
    <a:masterClrMapping/>
  </p:clrMapOvr>
  <p:transition/>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Section Breaker_E">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09600"/>
            <a:ext cx="16281400"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Picture 4" descr="Untitled-5.jpg"/>
          <p:cNvSpPr>
            <a:spLocks noChangeAspect="1"/>
          </p:cNvSpPr>
          <p:nvPr userDrawn="1"/>
        </p:nvSpPr>
        <p:spPr bwMode="auto">
          <a:xfrm>
            <a:off x="0" y="609600"/>
            <a:ext cx="16256000"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4200">
                <a:solidFill>
                  <a:srgbClr val="000000"/>
                </a:solidFill>
                <a:latin typeface="Gill Sans" charset="0"/>
                <a:ea typeface="ヒラギノ角ゴ ProN W3" charset="-128"/>
                <a:sym typeface="Gill Sans" charset="0"/>
              </a:defRPr>
            </a:lvl1pPr>
            <a:lvl2pPr marL="742950" indent="-285750">
              <a:defRPr sz="4200">
                <a:solidFill>
                  <a:srgbClr val="000000"/>
                </a:solidFill>
                <a:latin typeface="Gill Sans" charset="0"/>
                <a:ea typeface="ヒラギノ角ゴ ProN W3" charset="-128"/>
                <a:sym typeface="Gill Sans" charset="0"/>
              </a:defRPr>
            </a:lvl2pPr>
            <a:lvl3pPr marL="1143000" indent="-228600">
              <a:defRPr sz="4200">
                <a:solidFill>
                  <a:srgbClr val="000000"/>
                </a:solidFill>
                <a:latin typeface="Gill Sans" charset="0"/>
                <a:ea typeface="ヒラギノ角ゴ ProN W3" charset="-128"/>
                <a:sym typeface="Gill Sans" charset="0"/>
              </a:defRPr>
            </a:lvl3pPr>
            <a:lvl4pPr marL="1600200" indent="-228600">
              <a:defRPr sz="4200">
                <a:solidFill>
                  <a:srgbClr val="000000"/>
                </a:solidFill>
                <a:latin typeface="Gill Sans" charset="0"/>
                <a:ea typeface="ヒラギノ角ゴ ProN W3" charset="-128"/>
                <a:sym typeface="Gill Sans" charset="0"/>
              </a:defRPr>
            </a:lvl4pPr>
            <a:lvl5pPr marL="2057400" indent="-228600">
              <a:defRPr sz="4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9pPr>
          </a:lstStyle>
          <a:p>
            <a:pPr>
              <a:defRPr/>
            </a:pPr>
            <a:endParaRPr lang="en-US" altLang="en-US">
              <a:cs typeface="+mn-cs"/>
            </a:endParaRPr>
          </a:p>
        </p:txBody>
      </p:sp>
      <p:sp>
        <p:nvSpPr>
          <p:cNvPr id="5" name="Shape 606"/>
          <p:cNvSpPr/>
          <p:nvPr userDrawn="1"/>
        </p:nvSpPr>
        <p:spPr>
          <a:xfrm>
            <a:off x="0" y="609600"/>
            <a:ext cx="16281400" cy="8382000"/>
          </a:xfrm>
          <a:prstGeom prst="rect">
            <a:avLst/>
          </a:prstGeom>
          <a:solidFill>
            <a:schemeClr val="tx1">
              <a:alpha val="21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a:t>Click to edit Master title style</a:t>
            </a:r>
          </a:p>
        </p:txBody>
      </p:sp>
      <p:sp>
        <p:nvSpPr>
          <p:cNvPr id="6"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52AACF43-1AA6-4A4D-9EA8-D0EA84BDD6D0}" type="slidenum">
              <a:rPr lang="en-US"/>
              <a:pPr>
                <a:defRPr/>
              </a:pPr>
              <a:t>‹#›</a:t>
            </a:fld>
            <a:endParaRPr lang="en-US"/>
          </a:p>
        </p:txBody>
      </p:sp>
    </p:spTree>
    <p:extLst>
      <p:ext uri="{BB962C8B-B14F-4D97-AF65-F5344CB8AC3E}">
        <p14:creationId xmlns:p14="http://schemas.microsoft.com/office/powerpoint/2010/main" val="3007032741"/>
      </p:ext>
    </p:extLst>
  </p:cSld>
  <p:clrMapOvr>
    <a:masterClrMapping/>
  </p:clrMapOvr>
  <p:transition/>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Section Breaker_G">
    <p:spTree>
      <p:nvGrpSpPr>
        <p:cNvPr id="1" name=""/>
        <p:cNvGrpSpPr/>
        <p:nvPr/>
      </p:nvGrpSpPr>
      <p:grpSpPr>
        <a:xfrm>
          <a:off x="0" y="0"/>
          <a:ext cx="0" cy="0"/>
          <a:chOff x="0" y="0"/>
          <a:chExt cx="0" cy="0"/>
        </a:xfrm>
      </p:grpSpPr>
      <p:pic>
        <p:nvPicPr>
          <p:cNvPr id="3" name="Picture 4" descr="pic 7_reduced.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66750"/>
            <a:ext cx="16256000"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0" y="666750"/>
            <a:ext cx="16281400" cy="8388350"/>
          </a:xfrm>
          <a:prstGeom prst="rect">
            <a:avLst/>
          </a:prstGeom>
          <a:solidFill>
            <a:schemeClr val="tx1">
              <a:alpha val="17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a:t>Click to edit Master title style</a:t>
            </a:r>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BD0D96E3-5425-40E2-8D56-2A8F751CB8B3}" type="slidenum">
              <a:rPr lang="en-US"/>
              <a:pPr>
                <a:defRPr/>
              </a:pPr>
              <a:t>‹#›</a:t>
            </a:fld>
            <a:endParaRPr lang="en-US"/>
          </a:p>
        </p:txBody>
      </p:sp>
    </p:spTree>
    <p:extLst>
      <p:ext uri="{BB962C8B-B14F-4D97-AF65-F5344CB8AC3E}">
        <p14:creationId xmlns:p14="http://schemas.microsoft.com/office/powerpoint/2010/main" val="1765885099"/>
      </p:ext>
    </p:extLst>
  </p:cSld>
  <p:clrMapOvr>
    <a:masterClrMapping/>
  </p:clrMapOvr>
  <p:transition/>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Section Breaker_H">
    <p:spTree>
      <p:nvGrpSpPr>
        <p:cNvPr id="1" name=""/>
        <p:cNvGrpSpPr/>
        <p:nvPr/>
      </p:nvGrpSpPr>
      <p:grpSpPr>
        <a:xfrm>
          <a:off x="0" y="0"/>
          <a:ext cx="0" cy="0"/>
          <a:chOff x="0" y="0"/>
          <a:chExt cx="0" cy="0"/>
        </a:xfrm>
      </p:grpSpPr>
      <p:pic>
        <p:nvPicPr>
          <p:cNvPr id="3" name="Picture 4" descr="pic 8_reduced.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49288"/>
            <a:ext cx="16262350" cy="834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0" y="677863"/>
            <a:ext cx="16284575" cy="8331200"/>
          </a:xfrm>
          <a:prstGeom prst="rect">
            <a:avLst/>
          </a:prstGeom>
          <a:solidFill>
            <a:schemeClr val="tx1">
              <a:alpha val="8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a:t>Click to edit Master title style</a:t>
            </a:r>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9E19E43D-244C-449B-898F-A9D76D50AFAA}" type="slidenum">
              <a:rPr lang="en-US"/>
              <a:pPr>
                <a:defRPr/>
              </a:pPr>
              <a:t>‹#›</a:t>
            </a:fld>
            <a:endParaRPr lang="en-US"/>
          </a:p>
        </p:txBody>
      </p:sp>
    </p:spTree>
    <p:extLst>
      <p:ext uri="{BB962C8B-B14F-4D97-AF65-F5344CB8AC3E}">
        <p14:creationId xmlns:p14="http://schemas.microsoft.com/office/powerpoint/2010/main" val="2449106766"/>
      </p:ext>
    </p:extLst>
  </p:cSld>
  <p:clrMapOvr>
    <a:masterClrMapping/>
  </p:clrMapOvr>
  <p:transition/>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Section Breaker_I">
    <p:spTree>
      <p:nvGrpSpPr>
        <p:cNvPr id="1" name=""/>
        <p:cNvGrpSpPr/>
        <p:nvPr/>
      </p:nvGrpSpPr>
      <p:grpSpPr>
        <a:xfrm>
          <a:off x="0" y="0"/>
          <a:ext cx="0" cy="0"/>
          <a:chOff x="0" y="0"/>
          <a:chExt cx="0" cy="0"/>
        </a:xfrm>
      </p:grpSpPr>
      <p:pic>
        <p:nvPicPr>
          <p:cNvPr id="3" name="Picture 4" descr="pic 9_reduced.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54050"/>
            <a:ext cx="16281400" cy="8393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0" y="666750"/>
            <a:ext cx="16275050" cy="8380413"/>
          </a:xfrm>
          <a:prstGeom prst="rect">
            <a:avLst/>
          </a:prstGeom>
          <a:solidFill>
            <a:schemeClr val="tx1">
              <a:alpha val="13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a:t>Click to edit Master title style</a:t>
            </a:r>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CAD3EB76-7DDD-4B6D-9150-589B3DDC7FC1}" type="slidenum">
              <a:rPr lang="en-US"/>
              <a:pPr>
                <a:defRPr/>
              </a:pPr>
              <a:t>‹#›</a:t>
            </a:fld>
            <a:endParaRPr lang="en-US"/>
          </a:p>
        </p:txBody>
      </p:sp>
    </p:spTree>
    <p:extLst>
      <p:ext uri="{BB962C8B-B14F-4D97-AF65-F5344CB8AC3E}">
        <p14:creationId xmlns:p14="http://schemas.microsoft.com/office/powerpoint/2010/main" val="3168082072"/>
      </p:ext>
    </p:extLst>
  </p:cSld>
  <p:clrMapOvr>
    <a:masterClrMapping/>
  </p:clrMapOv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Blue_1 Line">
    <p:spTree>
      <p:nvGrpSpPr>
        <p:cNvPr id="1" name=""/>
        <p:cNvGrpSpPr/>
        <p:nvPr/>
      </p:nvGrpSpPr>
      <p:grpSpPr>
        <a:xfrm>
          <a:off x="0" y="0"/>
          <a:ext cx="0" cy="0"/>
          <a:chOff x="0" y="0"/>
          <a:chExt cx="0" cy="0"/>
        </a:xfrm>
      </p:grpSpPr>
      <p:sp>
        <p:nvSpPr>
          <p:cNvPr id="2" name="Title 1"/>
          <p:cNvSpPr>
            <a:spLocks noGrp="1"/>
          </p:cNvSpPr>
          <p:nvPr>
            <p:ph type="ctrTitle"/>
          </p:nvPr>
        </p:nvSpPr>
        <p:spPr>
          <a:xfrm>
            <a:off x="2565401" y="1752600"/>
            <a:ext cx="11049001" cy="6324599"/>
          </a:xfrm>
        </p:spPr>
        <p:txBody>
          <a:bodyPr/>
          <a:lstStyle>
            <a:lvl1pPr>
              <a:defRPr sz="3000" spc="75">
                <a:latin typeface="Futura LT Pro Medium"/>
                <a:cs typeface="Futura LT Pro Medium"/>
              </a:defRPr>
            </a:lvl1pPr>
          </a:lstStyle>
          <a:p>
            <a:r>
              <a:rPr lang="en-US" dirty="0"/>
              <a:t>Click to edit Master title style</a:t>
            </a:r>
          </a:p>
        </p:txBody>
      </p:sp>
      <p:sp>
        <p:nvSpPr>
          <p:cNvPr id="3" name="Text Box 3"/>
          <p:cNvSpPr txBox="1">
            <a:spLocks noGrp="1" noChangeArrowheads="1"/>
          </p:cNvSpPr>
          <p:nvPr>
            <p:ph type="sldNum" sz="quarter" idx="10"/>
          </p:nvPr>
        </p:nvSpPr>
        <p:spPr>
          <a:xfrm>
            <a:off x="14584363" y="9340852"/>
            <a:ext cx="222251" cy="203200"/>
          </a:xfrm>
        </p:spPr>
        <p:txBody>
          <a:bodyPr/>
          <a:lstStyle>
            <a:lvl1pPr>
              <a:defRPr sz="900" smtClean="0">
                <a:latin typeface="Helvetica Neue" charset="0"/>
              </a:defRPr>
            </a:lvl1pPr>
          </a:lstStyle>
          <a:p>
            <a:pPr>
              <a:defRPr/>
            </a:pPr>
            <a:fld id="{D18E14ED-C649-4059-A687-38F3CB7BF36D}" type="slidenum">
              <a:rPr lang="en-US"/>
              <a:pPr>
                <a:defRPr/>
              </a:pPr>
              <a:t>‹#›</a:t>
            </a:fld>
            <a:endParaRPr lang="en-US" dirty="0"/>
          </a:p>
        </p:txBody>
      </p:sp>
    </p:spTree>
    <p:extLst>
      <p:ext uri="{BB962C8B-B14F-4D97-AF65-F5344CB8AC3E}">
        <p14:creationId xmlns:p14="http://schemas.microsoft.com/office/powerpoint/2010/main" val="2583834625"/>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Section Breaker_J">
    <p:spTree>
      <p:nvGrpSpPr>
        <p:cNvPr id="1" name=""/>
        <p:cNvGrpSpPr/>
        <p:nvPr/>
      </p:nvGrpSpPr>
      <p:grpSpPr>
        <a:xfrm>
          <a:off x="0" y="0"/>
          <a:ext cx="0" cy="0"/>
          <a:chOff x="0" y="0"/>
          <a:chExt cx="0" cy="0"/>
        </a:xfrm>
      </p:grpSpPr>
      <p:pic>
        <p:nvPicPr>
          <p:cNvPr id="3" name="Picture 4" descr="pic 10_reduced.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25475"/>
            <a:ext cx="16265525" cy="8423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0" y="635000"/>
            <a:ext cx="16281400" cy="8401050"/>
          </a:xfrm>
          <a:prstGeom prst="rect">
            <a:avLst/>
          </a:prstGeom>
          <a:solidFill>
            <a:schemeClr val="tx1">
              <a:alpha val="14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a:t>Click to edit Master title style</a:t>
            </a:r>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4E596EAC-F8F7-46EF-A45E-E08B8BEAD03B}" type="slidenum">
              <a:rPr lang="en-US"/>
              <a:pPr>
                <a:defRPr/>
              </a:pPr>
              <a:t>‹#›</a:t>
            </a:fld>
            <a:endParaRPr lang="en-US"/>
          </a:p>
        </p:txBody>
      </p:sp>
    </p:spTree>
    <p:extLst>
      <p:ext uri="{BB962C8B-B14F-4D97-AF65-F5344CB8AC3E}">
        <p14:creationId xmlns:p14="http://schemas.microsoft.com/office/powerpoint/2010/main" val="1299502189"/>
      </p:ext>
    </p:extLst>
  </p:cSld>
  <p:clrMapOvr>
    <a:masterClrMapping/>
  </p:clrMapOvr>
  <p:transition/>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Section Breaker_K">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7463" y="609600"/>
            <a:ext cx="16329026"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Picture 4" descr="pic 2_reduced.jpg"/>
          <p:cNvSpPr>
            <a:spLocks noChangeAspect="1"/>
          </p:cNvSpPr>
          <p:nvPr userDrawn="1"/>
        </p:nvSpPr>
        <p:spPr bwMode="auto">
          <a:xfrm>
            <a:off x="-25400" y="644525"/>
            <a:ext cx="16316325" cy="8405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4200">
                <a:solidFill>
                  <a:srgbClr val="000000"/>
                </a:solidFill>
                <a:latin typeface="Gill Sans" charset="0"/>
                <a:ea typeface="ヒラギノ角ゴ ProN W3" charset="-128"/>
                <a:sym typeface="Gill Sans" charset="0"/>
              </a:defRPr>
            </a:lvl1pPr>
            <a:lvl2pPr marL="742950" indent="-285750">
              <a:defRPr sz="4200">
                <a:solidFill>
                  <a:srgbClr val="000000"/>
                </a:solidFill>
                <a:latin typeface="Gill Sans" charset="0"/>
                <a:ea typeface="ヒラギノ角ゴ ProN W3" charset="-128"/>
                <a:sym typeface="Gill Sans" charset="0"/>
              </a:defRPr>
            </a:lvl2pPr>
            <a:lvl3pPr marL="1143000" indent="-228600">
              <a:defRPr sz="4200">
                <a:solidFill>
                  <a:srgbClr val="000000"/>
                </a:solidFill>
                <a:latin typeface="Gill Sans" charset="0"/>
                <a:ea typeface="ヒラギノ角ゴ ProN W3" charset="-128"/>
                <a:sym typeface="Gill Sans" charset="0"/>
              </a:defRPr>
            </a:lvl3pPr>
            <a:lvl4pPr marL="1600200" indent="-228600">
              <a:defRPr sz="4200">
                <a:solidFill>
                  <a:srgbClr val="000000"/>
                </a:solidFill>
                <a:latin typeface="Gill Sans" charset="0"/>
                <a:ea typeface="ヒラギノ角ゴ ProN W3" charset="-128"/>
                <a:sym typeface="Gill Sans" charset="0"/>
              </a:defRPr>
            </a:lvl4pPr>
            <a:lvl5pPr marL="2057400" indent="-228600">
              <a:defRPr sz="4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9pPr>
          </a:lstStyle>
          <a:p>
            <a:pPr>
              <a:defRPr/>
            </a:pPr>
            <a:endParaRPr lang="en-US" altLang="en-US">
              <a:cs typeface="+mn-cs"/>
            </a:endParaRPr>
          </a:p>
        </p:txBody>
      </p:sp>
      <p:sp>
        <p:nvSpPr>
          <p:cNvPr id="5" name="Shape 606"/>
          <p:cNvSpPr/>
          <p:nvPr userDrawn="1"/>
        </p:nvSpPr>
        <p:spPr>
          <a:xfrm>
            <a:off x="-28575" y="652463"/>
            <a:ext cx="16309975" cy="8394700"/>
          </a:xfrm>
          <a:prstGeom prst="rect">
            <a:avLst/>
          </a:prstGeom>
          <a:solidFill>
            <a:schemeClr val="tx1">
              <a:alpha val="9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a:t>Click to edit Master title style</a:t>
            </a:r>
          </a:p>
        </p:txBody>
      </p:sp>
      <p:sp>
        <p:nvSpPr>
          <p:cNvPr id="6"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7B3AF14E-9727-4646-A305-21D2B309AC8C}" type="slidenum">
              <a:rPr lang="en-US"/>
              <a:pPr>
                <a:defRPr/>
              </a:pPr>
              <a:t>‹#›</a:t>
            </a:fld>
            <a:endParaRPr lang="en-US"/>
          </a:p>
        </p:txBody>
      </p:sp>
    </p:spTree>
    <p:extLst>
      <p:ext uri="{BB962C8B-B14F-4D97-AF65-F5344CB8AC3E}">
        <p14:creationId xmlns:p14="http://schemas.microsoft.com/office/powerpoint/2010/main" val="3387900942"/>
      </p:ext>
    </p:extLst>
  </p:cSld>
  <p:clrMapOvr>
    <a:masterClrMapping/>
  </p:clrMapOvr>
  <p:transition/>
</p:sldLayout>
</file>

<file path=ppt/slideLayouts/slideLayout252.xml><?xml version="1.0" encoding="utf-8"?>
<p:sldLayout xmlns:a="http://schemas.openxmlformats.org/drawingml/2006/main" xmlns:r="http://schemas.openxmlformats.org/officeDocument/2006/relationships" xmlns:p="http://schemas.openxmlformats.org/presentationml/2006/main" type="title" preserve="1">
  <p:cSld name="White_2 Line">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2438401"/>
            <a:ext cx="11734800" cy="2090737"/>
          </a:xfrm>
        </p:spPr>
        <p:txBody>
          <a:bodyPr anchor="b"/>
          <a:lstStyle>
            <a:lvl1pPr algn="l">
              <a:defRPr sz="3000" b="0" i="0" spc="100">
                <a:solidFill>
                  <a:srgbClr val="EF6537"/>
                </a:solidFill>
                <a:latin typeface="Futura LT Pro Medium"/>
                <a:cs typeface="Futura LT Pro Medium"/>
              </a:defRPr>
            </a:lvl1pPr>
          </a:lstStyle>
          <a:p>
            <a:r>
              <a:rPr lang="en-US" dirty="0"/>
              <a:t>Click to edit Master title style</a:t>
            </a:r>
          </a:p>
        </p:txBody>
      </p:sp>
      <p:sp>
        <p:nvSpPr>
          <p:cNvPr id="3" name="Subtitle 2"/>
          <p:cNvSpPr>
            <a:spLocks noGrp="1"/>
          </p:cNvSpPr>
          <p:nvPr>
            <p:ph type="subTitle" idx="1"/>
          </p:nvPr>
        </p:nvSpPr>
        <p:spPr>
          <a:xfrm>
            <a:off x="2438400" y="4419600"/>
            <a:ext cx="11785600" cy="2492375"/>
          </a:xfrm>
          <a:prstGeom prst="rect">
            <a:avLst/>
          </a:prstGeom>
        </p:spPr>
        <p:txBody>
          <a:bodyPr vert="horz"/>
          <a:lstStyle>
            <a:lvl1pPr marL="0" indent="0" algn="l">
              <a:buNone/>
              <a:defRPr sz="4000" b="0" i="0">
                <a:solidFill>
                  <a:srgbClr val="53585F"/>
                </a:solidFill>
                <a:latin typeface="HelveticaNeueLT Pro 55 Roman"/>
                <a:cs typeface="HelveticaNeueLT Pro 55 Roman"/>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4"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33182C49-C09B-4716-A4DE-01145FDF2311}" type="slidenum">
              <a:rPr lang="en-US"/>
              <a:pPr>
                <a:defRPr/>
              </a:pPr>
              <a:t>‹#›</a:t>
            </a:fld>
            <a:endParaRPr lang="en-US"/>
          </a:p>
        </p:txBody>
      </p:sp>
    </p:spTree>
    <p:extLst>
      <p:ext uri="{BB962C8B-B14F-4D97-AF65-F5344CB8AC3E}">
        <p14:creationId xmlns:p14="http://schemas.microsoft.com/office/powerpoint/2010/main" val="804622288"/>
      </p:ext>
    </p:extLst>
  </p:cSld>
  <p:clrMapOvr>
    <a:masterClrMapping/>
  </p:clrMapOvr>
  <p:transition/>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White_Body Bullets">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i="0" spc="100">
                <a:solidFill>
                  <a:srgbClr val="EF6537"/>
                </a:solidFill>
                <a:latin typeface="Futura LT Pro Medium"/>
                <a:cs typeface="Futura LT Pro Medium"/>
              </a:defRPr>
            </a:lvl1pPr>
          </a:lstStyle>
          <a:p>
            <a:r>
              <a:rPr lang="en-US" dirty="0"/>
              <a:t>Click to edit Master title style</a:t>
            </a:r>
          </a:p>
        </p:txBody>
      </p:sp>
      <p:sp>
        <p:nvSpPr>
          <p:cNvPr id="6" name="Content Placeholder 5"/>
          <p:cNvSpPr>
            <a:spLocks noGrp="1"/>
          </p:cNvSpPr>
          <p:nvPr>
            <p:ph sz="quarter" idx="11"/>
          </p:nvPr>
        </p:nvSpPr>
        <p:spPr>
          <a:xfrm>
            <a:off x="2489200" y="3429000"/>
            <a:ext cx="11277600" cy="5486400"/>
          </a:xfrm>
          <a:prstGeom prst="rect">
            <a:avLst/>
          </a:prstGeom>
        </p:spPr>
        <p:txBody>
          <a:bodyPr vert="horz" numCol="1" spcCol="731520"/>
          <a:lstStyle>
            <a:lvl1pPr marL="342900" indent="-342900" algn="l">
              <a:buFont typeface="Arial"/>
              <a:buChar char="•"/>
              <a:defRPr b="1" i="0">
                <a:solidFill>
                  <a:srgbClr val="53585F"/>
                </a:solidFill>
                <a:latin typeface="HelveticaNeueLT Pro 55 Roman"/>
                <a:cs typeface="HelveticaNeueLT Pro 55 Roman"/>
              </a:defRPr>
            </a:lvl1pPr>
            <a:lvl2pPr marL="696913" indent="-342900" algn="l">
              <a:buFont typeface="Arial Narrow Italic"/>
              <a:buChar char="­"/>
              <a:tabLst/>
              <a:defRPr b="0" i="0">
                <a:solidFill>
                  <a:srgbClr val="53585F"/>
                </a:solidFill>
                <a:latin typeface="HelveticaNeueLT Pro 55 Roman"/>
                <a:cs typeface="HelveticaNeueLT Pro 55 Roman"/>
              </a:defRPr>
            </a:lvl2pPr>
            <a:lvl3pPr marL="1033463" indent="-342900" algn="l">
              <a:buFont typeface="Arial Narrow Italic"/>
              <a:buChar char="­"/>
              <a:defRPr b="0" i="0">
                <a:solidFill>
                  <a:srgbClr val="53585F"/>
                </a:solidFill>
                <a:latin typeface="HelveticaNeueLT Pro 55 Roman"/>
                <a:cs typeface="HelveticaNeueLT Pro 55 Roman"/>
              </a:defRPr>
            </a:lvl3pPr>
            <a:lvl4pPr marL="1363663" indent="-279400" algn="l">
              <a:buFont typeface="Arial Narrow Italic"/>
              <a:buChar char="­"/>
              <a:defRPr b="0" i="0">
                <a:solidFill>
                  <a:srgbClr val="53585F"/>
                </a:solidFill>
                <a:latin typeface="HelveticaNeueLT Pro 55 Roman"/>
                <a:cs typeface="HelveticaNeueLT Pro 55 Roman"/>
              </a:defRPr>
            </a:lvl4pPr>
            <a:lvl5pPr marL="1363663" indent="-279400" algn="l">
              <a:buFont typeface="Arial Narrow Italic"/>
              <a:buChar char="­"/>
              <a:defRPr b="0" i="0">
                <a:solidFill>
                  <a:srgbClr val="53585F"/>
                </a:solidFill>
                <a:latin typeface="HelveticaNeueLT Pro 55 Roman"/>
                <a:cs typeface="HelveticaNeueLT Pro 55 Roman"/>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Box 3"/>
          <p:cNvSpPr txBox="1">
            <a:spLocks noGrp="1" noChangeArrowheads="1"/>
          </p:cNvSpPr>
          <p:nvPr>
            <p:ph type="sldNum" sz="quarter" idx="12"/>
          </p:nvPr>
        </p:nvSpPr>
        <p:spPr>
          <a:xfrm>
            <a:off x="14584363" y="9340850"/>
            <a:ext cx="222250" cy="203200"/>
          </a:xfrm>
        </p:spPr>
        <p:txBody>
          <a:bodyPr/>
          <a:lstStyle>
            <a:lvl1pPr>
              <a:defRPr sz="1200">
                <a:latin typeface="Helvetica Neue" charset="0"/>
              </a:defRPr>
            </a:lvl1pPr>
          </a:lstStyle>
          <a:p>
            <a:pPr>
              <a:defRPr/>
            </a:pPr>
            <a:fld id="{7FEFEC28-84A6-4D84-874E-A7AE1D8F8C09}" type="slidenum">
              <a:rPr lang="en-US"/>
              <a:pPr>
                <a:defRPr/>
              </a:pPr>
              <a:t>‹#›</a:t>
            </a:fld>
            <a:endParaRPr lang="en-US"/>
          </a:p>
        </p:txBody>
      </p:sp>
    </p:spTree>
    <p:extLst>
      <p:ext uri="{BB962C8B-B14F-4D97-AF65-F5344CB8AC3E}">
        <p14:creationId xmlns:p14="http://schemas.microsoft.com/office/powerpoint/2010/main" val="795080108"/>
      </p:ext>
    </p:extLst>
  </p:cSld>
  <p:clrMapOvr>
    <a:masterClrMapping/>
  </p:clrMapOvr>
  <p:transition/>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White_Body">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i="0" spc="100">
                <a:solidFill>
                  <a:srgbClr val="EF6537"/>
                </a:solidFill>
                <a:latin typeface="Futura LT Pro Medium"/>
                <a:cs typeface="Futura LT Pro Medium"/>
              </a:defRPr>
            </a:lvl1pPr>
          </a:lstStyle>
          <a:p>
            <a:r>
              <a:rPr lang="en-US" dirty="0"/>
              <a:t>Click to edit Master title style</a:t>
            </a:r>
          </a:p>
        </p:txBody>
      </p:sp>
      <p:sp>
        <p:nvSpPr>
          <p:cNvPr id="6" name="Content Placeholder 5"/>
          <p:cNvSpPr>
            <a:spLocks noGrp="1"/>
          </p:cNvSpPr>
          <p:nvPr>
            <p:ph sz="quarter" idx="11"/>
          </p:nvPr>
        </p:nvSpPr>
        <p:spPr>
          <a:xfrm>
            <a:off x="2489200" y="3429000"/>
            <a:ext cx="11277600" cy="5486400"/>
          </a:xfrm>
          <a:prstGeom prst="rect">
            <a:avLst/>
          </a:prstGeom>
        </p:spPr>
        <p:txBody>
          <a:bodyPr vert="horz" numCol="1"/>
          <a:lstStyle>
            <a:lvl1pPr algn="l">
              <a:defRPr b="1" i="0">
                <a:solidFill>
                  <a:srgbClr val="53585F"/>
                </a:solidFill>
                <a:latin typeface="HelveticaNeueLT Pro 55 Roman"/>
                <a:cs typeface="HelveticaNeueLT Pro 55 Roman"/>
              </a:defRPr>
            </a:lvl1pPr>
            <a:lvl2pPr marL="0" indent="0" algn="l">
              <a:tabLst/>
              <a:defRPr b="0" i="0">
                <a:solidFill>
                  <a:srgbClr val="53585F"/>
                </a:solidFill>
                <a:latin typeface="HelveticaNeueLT Pro 55 Roman"/>
                <a:cs typeface="HelveticaNeueLT Pro 55 Roman"/>
              </a:defRPr>
            </a:lvl2pPr>
            <a:lvl3pPr marL="0" indent="0" algn="l">
              <a:defRPr b="0" i="0">
                <a:solidFill>
                  <a:srgbClr val="53585F"/>
                </a:solidFill>
                <a:latin typeface="HelveticaNeueLT Pro 55 Roman"/>
                <a:cs typeface="HelveticaNeueLT Pro 55 Roman"/>
              </a:defRPr>
            </a:lvl3pPr>
            <a:lvl4pPr algn="l">
              <a:defRPr b="0" i="0">
                <a:solidFill>
                  <a:srgbClr val="53585F"/>
                </a:solidFill>
                <a:latin typeface="HelveticaNeueLT Pro 55 Roman"/>
                <a:cs typeface="HelveticaNeueLT Pro 55 Roman"/>
              </a:defRPr>
            </a:lvl4pPr>
            <a:lvl5pPr algn="l">
              <a:defRPr b="0" i="0">
                <a:solidFill>
                  <a:srgbClr val="53585F"/>
                </a:solidFill>
                <a:latin typeface="HelveticaNeueLT Pro 55 Roman"/>
                <a:cs typeface="HelveticaNeueLT Pro 55 Roman"/>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Box 3"/>
          <p:cNvSpPr txBox="1">
            <a:spLocks noGrp="1" noChangeArrowheads="1"/>
          </p:cNvSpPr>
          <p:nvPr>
            <p:ph type="sldNum" sz="quarter" idx="12"/>
          </p:nvPr>
        </p:nvSpPr>
        <p:spPr>
          <a:xfrm>
            <a:off x="14584363" y="9340850"/>
            <a:ext cx="222250" cy="203200"/>
          </a:xfrm>
        </p:spPr>
        <p:txBody>
          <a:bodyPr/>
          <a:lstStyle>
            <a:lvl1pPr>
              <a:defRPr sz="1200">
                <a:latin typeface="Helvetica Neue" charset="0"/>
              </a:defRPr>
            </a:lvl1pPr>
          </a:lstStyle>
          <a:p>
            <a:pPr>
              <a:defRPr/>
            </a:pPr>
            <a:fld id="{2AA0D5D6-31CF-448A-B825-5FC85F9EAAEB}" type="slidenum">
              <a:rPr lang="en-US"/>
              <a:pPr>
                <a:defRPr/>
              </a:pPr>
              <a:t>‹#›</a:t>
            </a:fld>
            <a:endParaRPr lang="en-US"/>
          </a:p>
        </p:txBody>
      </p:sp>
    </p:spTree>
    <p:extLst>
      <p:ext uri="{BB962C8B-B14F-4D97-AF65-F5344CB8AC3E}">
        <p14:creationId xmlns:p14="http://schemas.microsoft.com/office/powerpoint/2010/main" val="292490935"/>
      </p:ext>
    </p:extLst>
  </p:cSld>
  <p:clrMapOvr>
    <a:masterClrMapping/>
  </p:clrMapOvr>
  <p:transition/>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Copy with Image">
    <p:spTree>
      <p:nvGrpSpPr>
        <p:cNvPr id="1" name=""/>
        <p:cNvGrpSpPr/>
        <p:nvPr/>
      </p:nvGrpSpPr>
      <p:grpSpPr>
        <a:xfrm>
          <a:off x="0" y="0"/>
          <a:ext cx="0" cy="0"/>
          <a:chOff x="0" y="0"/>
          <a:chExt cx="0" cy="0"/>
        </a:xfrm>
      </p:grpSpPr>
      <p:sp>
        <p:nvSpPr>
          <p:cNvPr id="2" name="Title 1"/>
          <p:cNvSpPr>
            <a:spLocks noGrp="1"/>
          </p:cNvSpPr>
          <p:nvPr>
            <p:ph type="ctrTitle"/>
          </p:nvPr>
        </p:nvSpPr>
        <p:spPr>
          <a:xfrm>
            <a:off x="8585200" y="13390"/>
            <a:ext cx="7518400" cy="2958410"/>
          </a:xfrm>
        </p:spPr>
        <p:txBody>
          <a:bodyPr anchor="b"/>
          <a:lstStyle>
            <a:lvl1pPr algn="l">
              <a:defRPr sz="3000" b="0" i="0" spc="100">
                <a:solidFill>
                  <a:srgbClr val="EF6537"/>
                </a:solidFill>
                <a:latin typeface="Futura LT Pro Medium"/>
                <a:cs typeface="Futura LT Pro Medium"/>
              </a:defRPr>
            </a:lvl1pPr>
          </a:lstStyle>
          <a:p>
            <a:r>
              <a:rPr lang="en-US" dirty="0"/>
              <a:t>Click to edit Master title style</a:t>
            </a:r>
          </a:p>
        </p:txBody>
      </p:sp>
      <p:sp>
        <p:nvSpPr>
          <p:cNvPr id="6" name="Content Placeholder 5"/>
          <p:cNvSpPr>
            <a:spLocks noGrp="1"/>
          </p:cNvSpPr>
          <p:nvPr>
            <p:ph sz="quarter" idx="11"/>
          </p:nvPr>
        </p:nvSpPr>
        <p:spPr>
          <a:xfrm>
            <a:off x="8585200" y="3429000"/>
            <a:ext cx="7010400" cy="5486400"/>
          </a:xfrm>
          <a:prstGeom prst="rect">
            <a:avLst/>
          </a:prstGeom>
        </p:spPr>
        <p:txBody>
          <a:bodyPr vert="horz" numCol="1"/>
          <a:lstStyle>
            <a:lvl1pPr algn="l">
              <a:defRPr b="1" i="0">
                <a:solidFill>
                  <a:srgbClr val="53585F"/>
                </a:solidFill>
                <a:latin typeface="HelveticaNeueLT Pro 55 Roman"/>
                <a:cs typeface="HelveticaNeueLT Pro 55 Roman"/>
              </a:defRPr>
            </a:lvl1pPr>
            <a:lvl2pPr marL="0" indent="0" algn="l">
              <a:tabLst/>
              <a:defRPr b="0" i="0">
                <a:solidFill>
                  <a:srgbClr val="53585F"/>
                </a:solidFill>
                <a:latin typeface="HelveticaNeueLT Pro 55 Roman"/>
                <a:cs typeface="HelveticaNeueLT Pro 55 Roman"/>
              </a:defRPr>
            </a:lvl2pPr>
            <a:lvl3pPr marL="0" indent="0" algn="l">
              <a:defRPr b="0" i="0">
                <a:solidFill>
                  <a:srgbClr val="53585F"/>
                </a:solidFill>
                <a:latin typeface="HelveticaNeueLT Pro 55 Roman"/>
                <a:cs typeface="HelveticaNeueLT Pro 55 Roman"/>
              </a:defRPr>
            </a:lvl3pPr>
            <a:lvl4pPr algn="l">
              <a:defRPr b="0" i="0">
                <a:solidFill>
                  <a:srgbClr val="53585F"/>
                </a:solidFill>
                <a:latin typeface="HelveticaNeueLT Pro 55 Roman"/>
                <a:cs typeface="HelveticaNeueLT Pro 55 Roman"/>
              </a:defRPr>
            </a:lvl4pPr>
            <a:lvl5pPr algn="l">
              <a:defRPr b="0" i="0">
                <a:solidFill>
                  <a:srgbClr val="53585F"/>
                </a:solidFill>
                <a:latin typeface="HelveticaNeueLT Pro 55 Roman"/>
                <a:cs typeface="HelveticaNeueLT Pro 55 Roman"/>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Box 3"/>
          <p:cNvSpPr txBox="1">
            <a:spLocks noGrp="1" noChangeArrowheads="1"/>
          </p:cNvSpPr>
          <p:nvPr>
            <p:ph type="sldNum" sz="quarter" idx="12"/>
          </p:nvPr>
        </p:nvSpPr>
        <p:spPr>
          <a:xfrm>
            <a:off x="14584363" y="9340850"/>
            <a:ext cx="222250" cy="203200"/>
          </a:xfrm>
        </p:spPr>
        <p:txBody>
          <a:bodyPr/>
          <a:lstStyle>
            <a:lvl1pPr>
              <a:defRPr sz="1200">
                <a:latin typeface="Helvetica Neue" charset="0"/>
              </a:defRPr>
            </a:lvl1pPr>
          </a:lstStyle>
          <a:p>
            <a:pPr>
              <a:defRPr/>
            </a:pPr>
            <a:fld id="{8630CED5-8DE5-4563-B0D4-E9E38F488501}" type="slidenum">
              <a:rPr lang="en-US"/>
              <a:pPr>
                <a:defRPr/>
              </a:pPr>
              <a:t>‹#›</a:t>
            </a:fld>
            <a:endParaRPr lang="en-US"/>
          </a:p>
        </p:txBody>
      </p:sp>
    </p:spTree>
    <p:extLst>
      <p:ext uri="{BB962C8B-B14F-4D97-AF65-F5344CB8AC3E}">
        <p14:creationId xmlns:p14="http://schemas.microsoft.com/office/powerpoint/2010/main" val="2922465775"/>
      </p:ext>
    </p:extLst>
  </p:cSld>
  <p:clrMapOvr>
    <a:masterClrMapping/>
  </p:clrMapOvr>
  <p:transition/>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White_Body 2 Column">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i="0" spc="100">
                <a:solidFill>
                  <a:srgbClr val="EF6537"/>
                </a:solidFill>
                <a:latin typeface="Futura LT Pro Medium"/>
                <a:cs typeface="Futura LT Pro Medium"/>
              </a:defRPr>
            </a:lvl1pPr>
          </a:lstStyle>
          <a:p>
            <a:r>
              <a:rPr lang="en-US" dirty="0"/>
              <a:t>Click to edit Master title style</a:t>
            </a:r>
          </a:p>
        </p:txBody>
      </p:sp>
      <p:sp>
        <p:nvSpPr>
          <p:cNvPr id="6" name="Content Placeholder 5"/>
          <p:cNvSpPr>
            <a:spLocks noGrp="1"/>
          </p:cNvSpPr>
          <p:nvPr>
            <p:ph sz="quarter" idx="11"/>
          </p:nvPr>
        </p:nvSpPr>
        <p:spPr>
          <a:xfrm>
            <a:off x="2489200" y="3429000"/>
            <a:ext cx="11277600" cy="5486400"/>
          </a:xfrm>
          <a:prstGeom prst="rect">
            <a:avLst/>
          </a:prstGeom>
        </p:spPr>
        <p:txBody>
          <a:bodyPr vert="horz" numCol="2" spcCol="365760"/>
          <a:lstStyle>
            <a:lvl1pPr algn="l">
              <a:defRPr b="1" i="0">
                <a:solidFill>
                  <a:srgbClr val="53585F"/>
                </a:solidFill>
                <a:latin typeface="HelveticaNeueLT Pro 55 Roman"/>
                <a:cs typeface="HelveticaNeueLT Pro 55 Roman"/>
              </a:defRPr>
            </a:lvl1pPr>
            <a:lvl2pPr marL="0" indent="0" algn="l">
              <a:tabLst/>
              <a:defRPr b="0" i="0">
                <a:solidFill>
                  <a:srgbClr val="53585F"/>
                </a:solidFill>
                <a:latin typeface="HelveticaNeueLT Pro 55 Roman"/>
                <a:cs typeface="HelveticaNeueLT Pro 55 Roman"/>
              </a:defRPr>
            </a:lvl2pPr>
            <a:lvl3pPr marL="0" indent="0" algn="l">
              <a:defRPr b="0" i="0">
                <a:solidFill>
                  <a:srgbClr val="53585F"/>
                </a:solidFill>
                <a:latin typeface="HelveticaNeueLT Pro 55 Roman"/>
                <a:cs typeface="HelveticaNeueLT Pro 55 Roman"/>
              </a:defRPr>
            </a:lvl3pPr>
            <a:lvl4pPr algn="l">
              <a:defRPr b="0" i="0">
                <a:solidFill>
                  <a:srgbClr val="53585F"/>
                </a:solidFill>
                <a:latin typeface="HelveticaNeueLT Pro 55 Roman"/>
                <a:cs typeface="HelveticaNeueLT Pro 55 Roman"/>
              </a:defRPr>
            </a:lvl4pPr>
            <a:lvl5pPr algn="l">
              <a:defRPr b="0" i="0">
                <a:solidFill>
                  <a:srgbClr val="53585F"/>
                </a:solidFill>
                <a:latin typeface="HelveticaNeueLT Pro 55 Roman"/>
                <a:cs typeface="HelveticaNeueLT Pro 55 Roman"/>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Box 3"/>
          <p:cNvSpPr txBox="1">
            <a:spLocks noGrp="1" noChangeArrowheads="1"/>
          </p:cNvSpPr>
          <p:nvPr>
            <p:ph type="sldNum" sz="quarter" idx="12"/>
          </p:nvPr>
        </p:nvSpPr>
        <p:spPr>
          <a:xfrm>
            <a:off x="14584363" y="9340850"/>
            <a:ext cx="222250" cy="203200"/>
          </a:xfrm>
        </p:spPr>
        <p:txBody>
          <a:bodyPr/>
          <a:lstStyle>
            <a:lvl1pPr>
              <a:defRPr sz="1200">
                <a:latin typeface="Helvetica Neue" charset="0"/>
              </a:defRPr>
            </a:lvl1pPr>
          </a:lstStyle>
          <a:p>
            <a:pPr>
              <a:defRPr/>
            </a:pPr>
            <a:fld id="{2EB475C6-251B-4983-AF0F-25B638B39048}" type="slidenum">
              <a:rPr lang="en-US"/>
              <a:pPr>
                <a:defRPr/>
              </a:pPr>
              <a:t>‹#›</a:t>
            </a:fld>
            <a:endParaRPr lang="en-US"/>
          </a:p>
        </p:txBody>
      </p:sp>
    </p:spTree>
    <p:extLst>
      <p:ext uri="{BB962C8B-B14F-4D97-AF65-F5344CB8AC3E}">
        <p14:creationId xmlns:p14="http://schemas.microsoft.com/office/powerpoint/2010/main" val="3400783077"/>
      </p:ext>
    </p:extLst>
  </p:cSld>
  <p:clrMapOvr>
    <a:masterClrMapping/>
  </p:clrMapOvr>
  <p:transition/>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White_Body 3 Column">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i="0" spc="100">
                <a:solidFill>
                  <a:srgbClr val="EF6537"/>
                </a:solidFill>
                <a:latin typeface="Futura LT Pro Medium"/>
                <a:cs typeface="Futura LT Pro Medium"/>
              </a:defRPr>
            </a:lvl1pPr>
          </a:lstStyle>
          <a:p>
            <a:r>
              <a:rPr lang="en-US" dirty="0"/>
              <a:t>Click to edit Master title style</a:t>
            </a:r>
          </a:p>
        </p:txBody>
      </p:sp>
      <p:sp>
        <p:nvSpPr>
          <p:cNvPr id="6" name="Content Placeholder 5"/>
          <p:cNvSpPr>
            <a:spLocks noGrp="1"/>
          </p:cNvSpPr>
          <p:nvPr>
            <p:ph sz="quarter" idx="11"/>
          </p:nvPr>
        </p:nvSpPr>
        <p:spPr>
          <a:xfrm>
            <a:off x="2489200" y="5486400"/>
            <a:ext cx="11277600" cy="3429000"/>
          </a:xfrm>
          <a:prstGeom prst="rect">
            <a:avLst/>
          </a:prstGeom>
        </p:spPr>
        <p:txBody>
          <a:bodyPr vert="horz" numCol="3" spcCol="914400"/>
          <a:lstStyle>
            <a:lvl1pPr algn="l">
              <a:defRPr sz="2000" b="0" i="0">
                <a:solidFill>
                  <a:srgbClr val="53585F"/>
                </a:solidFill>
                <a:latin typeface="HelveticaNeueLT Pro 55 Roman"/>
                <a:cs typeface="HelveticaNeueLT Pro 55 Roman"/>
              </a:defRPr>
            </a:lvl1pPr>
            <a:lvl2pPr marL="0" indent="0" algn="l">
              <a:tabLst/>
              <a:defRPr sz="2000" b="0" i="0">
                <a:solidFill>
                  <a:srgbClr val="53585F"/>
                </a:solidFill>
                <a:latin typeface="HelveticaNeueLT Pro 55 Roman"/>
                <a:cs typeface="HelveticaNeueLT Pro 55 Roman"/>
              </a:defRPr>
            </a:lvl2pPr>
            <a:lvl3pPr marL="0" indent="0" algn="l">
              <a:defRPr sz="2000" b="0" i="0">
                <a:solidFill>
                  <a:srgbClr val="53585F"/>
                </a:solidFill>
                <a:latin typeface="HelveticaNeueLT Pro 55 Roman"/>
                <a:cs typeface="HelveticaNeueLT Pro 55 Roman"/>
              </a:defRPr>
            </a:lvl3pPr>
            <a:lvl4pPr algn="l">
              <a:defRPr sz="2000" b="0" i="0">
                <a:solidFill>
                  <a:srgbClr val="53585F"/>
                </a:solidFill>
                <a:latin typeface="HelveticaNeueLT Pro 55 Roman"/>
                <a:cs typeface="HelveticaNeueLT Pro 55 Roman"/>
              </a:defRPr>
            </a:lvl4pPr>
            <a:lvl5pPr algn="l">
              <a:defRPr sz="2000" b="0" i="0">
                <a:solidFill>
                  <a:srgbClr val="53585F"/>
                </a:solidFill>
                <a:latin typeface="HelveticaNeueLT Pro 55 Roman"/>
                <a:cs typeface="HelveticaNeueLT Pro 55 Roman"/>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13"/>
          </p:nvPr>
        </p:nvSpPr>
        <p:spPr>
          <a:xfrm>
            <a:off x="2413000" y="2819400"/>
            <a:ext cx="11277600" cy="2590800"/>
          </a:xfrm>
          <a:prstGeom prst="rect">
            <a:avLst/>
          </a:prstGeom>
        </p:spPr>
        <p:txBody>
          <a:bodyPr vert="horz"/>
          <a:lstStyle>
            <a:lvl1pPr marL="55563" indent="0" algn="l">
              <a:defRPr sz="4000" b="0" i="0">
                <a:solidFill>
                  <a:srgbClr val="53585F"/>
                </a:solidFill>
                <a:latin typeface="HelveticaNeueLT Pro 55 Roman"/>
                <a:cs typeface="HelveticaNeueLT Pro 55 Roman"/>
              </a:defRPr>
            </a:lvl1pPr>
            <a:lvl2pPr marL="55563" indent="0" algn="l">
              <a:defRPr sz="4000" b="0" i="0">
                <a:solidFill>
                  <a:srgbClr val="53585F"/>
                </a:solidFill>
                <a:latin typeface="HelveticaNeueLT Pro 55 Roman"/>
                <a:cs typeface="HelveticaNeueLT Pro 55 Roman"/>
              </a:defRPr>
            </a:lvl2pPr>
            <a:lvl3pPr marL="55563" indent="0" algn="l">
              <a:defRPr sz="4000" b="0" i="0">
                <a:solidFill>
                  <a:srgbClr val="53585F"/>
                </a:solidFill>
                <a:latin typeface="HelveticaNeueLT Pro 55 Roman"/>
                <a:cs typeface="HelveticaNeueLT Pro 55 Roman"/>
              </a:defRPr>
            </a:lvl3pPr>
            <a:lvl4pPr marL="55563" indent="0" algn="l">
              <a:defRPr sz="4000" b="0" i="0">
                <a:solidFill>
                  <a:srgbClr val="53585F"/>
                </a:solidFill>
                <a:latin typeface="HelveticaNeueLT Pro 55 Roman"/>
                <a:cs typeface="HelveticaNeueLT Pro 55 Roman"/>
              </a:defRPr>
            </a:lvl4pPr>
            <a:lvl5pPr marL="55563" indent="0" algn="l">
              <a:defRPr sz="4000" b="0" i="0">
                <a:solidFill>
                  <a:srgbClr val="53585F"/>
                </a:solidFill>
                <a:latin typeface="HelveticaNeueLT Pro 55 Roman"/>
                <a:cs typeface="HelveticaNeueLT Pro 55 Roman"/>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Box 3"/>
          <p:cNvSpPr txBox="1">
            <a:spLocks noGrp="1" noChangeArrowheads="1"/>
          </p:cNvSpPr>
          <p:nvPr>
            <p:ph type="sldNum" sz="quarter" idx="14"/>
          </p:nvPr>
        </p:nvSpPr>
        <p:spPr>
          <a:xfrm>
            <a:off x="14584363" y="9340850"/>
            <a:ext cx="222250" cy="203200"/>
          </a:xfrm>
        </p:spPr>
        <p:txBody>
          <a:bodyPr/>
          <a:lstStyle>
            <a:lvl1pPr>
              <a:defRPr sz="1200">
                <a:solidFill>
                  <a:srgbClr val="53585F"/>
                </a:solidFill>
                <a:latin typeface="Helvetica Neue" charset="0"/>
              </a:defRPr>
            </a:lvl1pPr>
          </a:lstStyle>
          <a:p>
            <a:pPr>
              <a:defRPr/>
            </a:pPr>
            <a:fld id="{DB03FB10-D6ED-4E5F-946E-625D4BE358ED}" type="slidenum">
              <a:rPr lang="en-US"/>
              <a:pPr>
                <a:defRPr/>
              </a:pPr>
              <a:t>‹#›</a:t>
            </a:fld>
            <a:endParaRPr lang="en-US"/>
          </a:p>
        </p:txBody>
      </p:sp>
    </p:spTree>
    <p:extLst>
      <p:ext uri="{BB962C8B-B14F-4D97-AF65-F5344CB8AC3E}">
        <p14:creationId xmlns:p14="http://schemas.microsoft.com/office/powerpoint/2010/main" val="942259971"/>
      </p:ext>
    </p:extLst>
  </p:cSld>
  <p:clrMapOvr>
    <a:masterClrMapping/>
  </p:clrMapOvr>
  <p:transition/>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1282010"/>
          </a:xfrm>
        </p:spPr>
        <p:txBody>
          <a:bodyPr anchor="b"/>
          <a:lstStyle>
            <a:lvl1pPr algn="l">
              <a:defRPr sz="3000" b="0" i="0" spc="100">
                <a:solidFill>
                  <a:srgbClr val="EF6537"/>
                </a:solidFill>
                <a:latin typeface="Futura LT Pro Medium"/>
                <a:cs typeface="Futura LT Pro Medium"/>
              </a:defRPr>
            </a:lvl1pPr>
          </a:lstStyle>
          <a:p>
            <a:r>
              <a:rPr lang="en-US" dirty="0"/>
              <a:t>Click to edit Master title style</a:t>
            </a:r>
          </a:p>
        </p:txBody>
      </p:sp>
      <p:sp>
        <p:nvSpPr>
          <p:cNvPr id="3"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D87C5F5C-7E5A-4979-94A4-2984AD7621B3}" type="slidenum">
              <a:rPr lang="en-US"/>
              <a:pPr>
                <a:defRPr/>
              </a:pPr>
              <a:t>‹#›</a:t>
            </a:fld>
            <a:endParaRPr lang="en-US"/>
          </a:p>
        </p:txBody>
      </p:sp>
    </p:spTree>
    <p:extLst>
      <p:ext uri="{BB962C8B-B14F-4D97-AF65-F5344CB8AC3E}">
        <p14:creationId xmlns:p14="http://schemas.microsoft.com/office/powerpoint/2010/main" val="2146302840"/>
      </p:ext>
    </p:extLst>
  </p:cSld>
  <p:clrMapOvr>
    <a:masterClrMapping/>
  </p:clrMapOvr>
  <p:transition/>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AD4779FA-AE9D-45AA-AE9C-5DC8FC4FDF3C}" type="slidenum">
              <a:rPr lang="en-US"/>
              <a:pPr>
                <a:defRPr/>
              </a:pPr>
              <a:t>‹#›</a:t>
            </a:fld>
            <a:endParaRPr lang="en-US"/>
          </a:p>
        </p:txBody>
      </p:sp>
    </p:spTree>
    <p:extLst>
      <p:ext uri="{BB962C8B-B14F-4D97-AF65-F5344CB8AC3E}">
        <p14:creationId xmlns:p14="http://schemas.microsoft.com/office/powerpoint/2010/main" val="4000443433"/>
      </p:ext>
    </p:extLst>
  </p:cSld>
  <p:clrMapOvr>
    <a:masterClrMapping/>
  </p:clrMapOv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White_1 Line">
    <p:spTree>
      <p:nvGrpSpPr>
        <p:cNvPr id="1" name=""/>
        <p:cNvGrpSpPr/>
        <p:nvPr/>
      </p:nvGrpSpPr>
      <p:grpSpPr>
        <a:xfrm>
          <a:off x="0" y="0"/>
          <a:ext cx="0" cy="0"/>
          <a:chOff x="0" y="0"/>
          <a:chExt cx="0" cy="0"/>
        </a:xfrm>
      </p:grpSpPr>
      <p:sp>
        <p:nvSpPr>
          <p:cNvPr id="2" name="Title 1"/>
          <p:cNvSpPr>
            <a:spLocks noGrp="1"/>
          </p:cNvSpPr>
          <p:nvPr>
            <p:ph type="ctrTitle"/>
          </p:nvPr>
        </p:nvSpPr>
        <p:spPr>
          <a:xfrm>
            <a:off x="2565400" y="1752600"/>
            <a:ext cx="11049000" cy="6324600"/>
          </a:xfrm>
        </p:spPr>
        <p:txBody>
          <a:bodyPr/>
          <a:lstStyle>
            <a:lvl1pPr>
              <a:defRPr sz="4000" spc="100">
                <a:latin typeface="Futura LT Pro Medium"/>
                <a:cs typeface="Futura LT Pro Medium"/>
              </a:defRPr>
            </a:lvl1pPr>
          </a:lstStyle>
          <a:p>
            <a:r>
              <a:rPr lang="en-US" dirty="0"/>
              <a:t>Click to edit Master title style</a:t>
            </a:r>
          </a:p>
        </p:txBody>
      </p:sp>
      <p:sp>
        <p:nvSpPr>
          <p:cNvPr id="3"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DB165E9A-E956-436B-A351-4FB351A0C4AA}" type="slidenum">
              <a:rPr lang="en-US"/>
              <a:pPr>
                <a:defRPr/>
              </a:pPr>
              <a:t>‹#›</a:t>
            </a:fld>
            <a:endParaRPr lang="en-US"/>
          </a:p>
        </p:txBody>
      </p:sp>
    </p:spTree>
    <p:extLst>
      <p:ext uri="{BB962C8B-B14F-4D97-AF65-F5344CB8AC3E}">
        <p14:creationId xmlns:p14="http://schemas.microsoft.com/office/powerpoint/2010/main" val="515724509"/>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Orange_1 Line">
    <p:spTree>
      <p:nvGrpSpPr>
        <p:cNvPr id="1" name=""/>
        <p:cNvGrpSpPr/>
        <p:nvPr/>
      </p:nvGrpSpPr>
      <p:grpSpPr>
        <a:xfrm>
          <a:off x="0" y="0"/>
          <a:ext cx="0" cy="0"/>
          <a:chOff x="0" y="0"/>
          <a:chExt cx="0" cy="0"/>
        </a:xfrm>
      </p:grpSpPr>
      <p:sp>
        <p:nvSpPr>
          <p:cNvPr id="2" name="Title 1"/>
          <p:cNvSpPr>
            <a:spLocks noGrp="1"/>
          </p:cNvSpPr>
          <p:nvPr>
            <p:ph type="ctrTitle"/>
          </p:nvPr>
        </p:nvSpPr>
        <p:spPr>
          <a:xfrm>
            <a:off x="2565400" y="1752600"/>
            <a:ext cx="11049000" cy="6324599"/>
          </a:xfrm>
        </p:spPr>
        <p:txBody>
          <a:bodyPr/>
          <a:lstStyle>
            <a:lvl1pPr>
              <a:defRPr sz="3749" b="0" i="0" spc="93">
                <a:latin typeface="Futura LT Pro Medium"/>
                <a:cs typeface="Futura LT Pro Medium"/>
              </a:defRPr>
            </a:lvl1pPr>
          </a:lstStyle>
          <a:p>
            <a:r>
              <a:rPr lang="en-US" dirty="0"/>
              <a:t>Click to edit Master title style</a:t>
            </a:r>
          </a:p>
        </p:txBody>
      </p:sp>
      <p:sp>
        <p:nvSpPr>
          <p:cNvPr id="3" name="Text Box 3"/>
          <p:cNvSpPr txBox="1">
            <a:spLocks noGrp="1" noChangeArrowheads="1"/>
          </p:cNvSpPr>
          <p:nvPr>
            <p:ph type="sldNum" sz="quarter" idx="10"/>
          </p:nvPr>
        </p:nvSpPr>
        <p:spPr>
          <a:xfrm>
            <a:off x="14584363" y="9340850"/>
            <a:ext cx="222251" cy="203200"/>
          </a:xfrm>
        </p:spPr>
        <p:txBody>
          <a:bodyPr/>
          <a:lstStyle>
            <a:lvl1pPr>
              <a:defRPr sz="1125">
                <a:latin typeface="Helvetica Neue" charset="0"/>
              </a:defRPr>
            </a:lvl1pPr>
          </a:lstStyle>
          <a:p>
            <a:pPr>
              <a:defRPr/>
            </a:pPr>
            <a:fld id="{DC405886-3D3E-4225-BFE4-77E09D5453A3}" type="slidenum">
              <a:rPr lang="en-US"/>
              <a:pPr>
                <a:defRPr/>
              </a:pPr>
              <a:t>‹#›</a:t>
            </a:fld>
            <a:endParaRPr lang="en-US"/>
          </a:p>
        </p:txBody>
      </p:sp>
    </p:spTree>
    <p:extLst>
      <p:ext uri="{BB962C8B-B14F-4D97-AF65-F5344CB8AC3E}">
        <p14:creationId xmlns:p14="http://schemas.microsoft.com/office/powerpoint/2010/main" val="3417039307"/>
      </p:ext>
    </p:extLst>
  </p:cSld>
  <p:clrMapOvr>
    <a:masterClrMapping/>
  </p:clrMapOvr>
  <p:transition/>
</p:sldLayout>
</file>

<file path=ppt/slideLayouts/slideLayout261.xml><?xml version="1.0" encoding="utf-8"?>
<p:sldLayout xmlns:a="http://schemas.openxmlformats.org/drawingml/2006/main" xmlns:r="http://schemas.openxmlformats.org/officeDocument/2006/relationships" xmlns:p="http://schemas.openxmlformats.org/presentationml/2006/main" type="title" preserve="1">
  <p:cSld name="Orange_2 Line">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2438402"/>
            <a:ext cx="11734800" cy="2090736"/>
          </a:xfrm>
        </p:spPr>
        <p:txBody>
          <a:bodyPr anchor="b"/>
          <a:lstStyle>
            <a:lvl1pPr algn="l">
              <a:defRPr sz="2812" b="0" spc="93">
                <a:solidFill>
                  <a:srgbClr val="35427E"/>
                </a:solidFill>
                <a:latin typeface="Futura LT Pro Medium"/>
                <a:cs typeface="Futura LT Pro Medium"/>
              </a:defRPr>
            </a:lvl1pPr>
          </a:lstStyle>
          <a:p>
            <a:r>
              <a:rPr lang="en-US" dirty="0"/>
              <a:t>Click to edit Master title style</a:t>
            </a:r>
          </a:p>
        </p:txBody>
      </p:sp>
      <p:sp>
        <p:nvSpPr>
          <p:cNvPr id="3" name="Subtitle 2"/>
          <p:cNvSpPr>
            <a:spLocks noGrp="1"/>
          </p:cNvSpPr>
          <p:nvPr>
            <p:ph type="subTitle" idx="1"/>
          </p:nvPr>
        </p:nvSpPr>
        <p:spPr>
          <a:xfrm>
            <a:off x="2438400" y="4419602"/>
            <a:ext cx="11785600" cy="2492375"/>
          </a:xfrm>
          <a:prstGeom prst="rect">
            <a:avLst/>
          </a:prstGeom>
        </p:spPr>
        <p:txBody>
          <a:bodyPr vert="horz"/>
          <a:lstStyle>
            <a:lvl1pPr marL="0" indent="0" algn="l">
              <a:buNone/>
              <a:defRPr sz="3749" b="0" i="0">
                <a:solidFill>
                  <a:schemeClr val="bg1"/>
                </a:solidFill>
                <a:latin typeface="HelveticaNeueLT Pro 55 Roman"/>
                <a:cs typeface="HelveticaNeueLT Pro 55 Roman"/>
              </a:defRPr>
            </a:lvl1pPr>
            <a:lvl2pPr marL="428599" indent="0" algn="ctr">
              <a:buNone/>
              <a:defRPr/>
            </a:lvl2pPr>
            <a:lvl3pPr marL="857199" indent="0" algn="ctr">
              <a:buNone/>
              <a:defRPr/>
            </a:lvl3pPr>
            <a:lvl4pPr marL="1285797" indent="0" algn="ctr">
              <a:buNone/>
              <a:defRPr/>
            </a:lvl4pPr>
            <a:lvl5pPr marL="1714396" indent="0" algn="ctr">
              <a:buNone/>
              <a:defRPr/>
            </a:lvl5pPr>
            <a:lvl6pPr marL="2142996" indent="0" algn="ctr">
              <a:buNone/>
              <a:defRPr/>
            </a:lvl6pPr>
            <a:lvl7pPr marL="2571594" indent="0" algn="ctr">
              <a:buNone/>
              <a:defRPr/>
            </a:lvl7pPr>
            <a:lvl8pPr marL="3000193" indent="0" algn="ctr">
              <a:buNone/>
              <a:defRPr/>
            </a:lvl8pPr>
            <a:lvl9pPr marL="3428793" indent="0" algn="ctr">
              <a:buNone/>
              <a:defRPr/>
            </a:lvl9pPr>
          </a:lstStyle>
          <a:p>
            <a:r>
              <a:rPr lang="en-US" dirty="0"/>
              <a:t>Click to edit Master subtitle style</a:t>
            </a:r>
          </a:p>
        </p:txBody>
      </p:sp>
      <p:sp>
        <p:nvSpPr>
          <p:cNvPr id="4" name="Text Box 3"/>
          <p:cNvSpPr txBox="1">
            <a:spLocks noGrp="1" noChangeArrowheads="1"/>
          </p:cNvSpPr>
          <p:nvPr>
            <p:ph type="sldNum" sz="quarter" idx="10"/>
          </p:nvPr>
        </p:nvSpPr>
        <p:spPr>
          <a:xfrm>
            <a:off x="14584363" y="9340850"/>
            <a:ext cx="222251" cy="203200"/>
          </a:xfrm>
        </p:spPr>
        <p:txBody>
          <a:bodyPr/>
          <a:lstStyle>
            <a:lvl1pPr>
              <a:defRPr sz="1125">
                <a:latin typeface="Helvetica Neue" charset="0"/>
              </a:defRPr>
            </a:lvl1pPr>
          </a:lstStyle>
          <a:p>
            <a:pPr>
              <a:defRPr/>
            </a:pPr>
            <a:fld id="{912EF88A-20F8-4230-B64D-4DE050089081}" type="slidenum">
              <a:rPr lang="en-US"/>
              <a:pPr>
                <a:defRPr/>
              </a:pPr>
              <a:t>‹#›</a:t>
            </a:fld>
            <a:endParaRPr lang="en-US"/>
          </a:p>
        </p:txBody>
      </p:sp>
    </p:spTree>
    <p:extLst>
      <p:ext uri="{BB962C8B-B14F-4D97-AF65-F5344CB8AC3E}">
        <p14:creationId xmlns:p14="http://schemas.microsoft.com/office/powerpoint/2010/main" val="476474367"/>
      </p:ext>
    </p:extLst>
  </p:cSld>
  <p:clrMapOvr>
    <a:masterClrMapping/>
  </p:clrMapOvr>
  <p:transition/>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Orange_Body Bullets">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2812" b="0" spc="93">
                <a:solidFill>
                  <a:srgbClr val="35427E"/>
                </a:solidFill>
                <a:latin typeface="Futura LT Pro Medium"/>
                <a:cs typeface="Futura LT Pro Medium"/>
              </a:defRPr>
            </a:lvl1pPr>
          </a:lstStyle>
          <a:p>
            <a:r>
              <a:rPr lang="en-US" dirty="0"/>
              <a:t>Click to edit Master title style</a:t>
            </a:r>
          </a:p>
        </p:txBody>
      </p:sp>
      <p:sp>
        <p:nvSpPr>
          <p:cNvPr id="6" name="Content Placeholder 5"/>
          <p:cNvSpPr>
            <a:spLocks noGrp="1"/>
          </p:cNvSpPr>
          <p:nvPr>
            <p:ph sz="quarter" idx="11"/>
          </p:nvPr>
        </p:nvSpPr>
        <p:spPr>
          <a:xfrm>
            <a:off x="2489200" y="3429001"/>
            <a:ext cx="11277600" cy="5486400"/>
          </a:xfrm>
          <a:prstGeom prst="rect">
            <a:avLst/>
          </a:prstGeom>
        </p:spPr>
        <p:txBody>
          <a:bodyPr vert="horz" numCol="1" spcCol="731520"/>
          <a:lstStyle>
            <a:lvl1pPr marL="321449" indent="-321449" algn="l">
              <a:buFont typeface="Arial"/>
              <a:buChar char="•"/>
              <a:defRPr b="1" i="0">
                <a:latin typeface="HelveticaNeueLT Pro 55 Roman"/>
                <a:cs typeface="HelveticaNeueLT Pro 55 Roman"/>
              </a:defRPr>
            </a:lvl1pPr>
            <a:lvl2pPr marL="653317" indent="-321449" algn="l">
              <a:buFont typeface="Arial Narrow Italic"/>
              <a:buChar char="­"/>
              <a:tabLst/>
              <a:defRPr b="0" i="0">
                <a:latin typeface="HelveticaNeueLT Pro 55 Roman"/>
                <a:cs typeface="HelveticaNeueLT Pro 55 Roman"/>
              </a:defRPr>
            </a:lvl2pPr>
            <a:lvl3pPr marL="968813" indent="-321449" algn="l">
              <a:buFont typeface="Arial Narrow Italic"/>
              <a:buChar char="­"/>
              <a:defRPr b="0" i="0">
                <a:latin typeface="HelveticaNeueLT Pro 55 Roman"/>
                <a:cs typeface="HelveticaNeueLT Pro 55 Roman"/>
              </a:defRPr>
            </a:lvl3pPr>
            <a:lvl4pPr marL="1278356" indent="-261921" algn="l">
              <a:buFont typeface="Arial Narrow Italic"/>
              <a:buChar char="­"/>
              <a:defRPr b="0" i="0">
                <a:latin typeface="HelveticaNeueLT Pro 55 Roman"/>
                <a:cs typeface="HelveticaNeueLT Pro 55 Roman"/>
              </a:defRPr>
            </a:lvl4pPr>
            <a:lvl5pPr marL="1278356" indent="-261921" algn="l">
              <a:buFont typeface="Arial Narrow Italic"/>
              <a:buChar char="­"/>
              <a:defRPr b="0" i="0">
                <a:latin typeface="HelveticaNeueLT Pro 55 Roman"/>
                <a:cs typeface="HelveticaNeueLT Pro 55 Roman"/>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Box 3"/>
          <p:cNvSpPr txBox="1">
            <a:spLocks noGrp="1" noChangeArrowheads="1"/>
          </p:cNvSpPr>
          <p:nvPr>
            <p:ph type="sldNum" sz="quarter" idx="12"/>
          </p:nvPr>
        </p:nvSpPr>
        <p:spPr>
          <a:xfrm>
            <a:off x="14584363" y="9340850"/>
            <a:ext cx="222251" cy="203200"/>
          </a:xfrm>
        </p:spPr>
        <p:txBody>
          <a:bodyPr/>
          <a:lstStyle>
            <a:lvl1pPr>
              <a:defRPr sz="1125">
                <a:latin typeface="Helvetica Neue" charset="0"/>
              </a:defRPr>
            </a:lvl1pPr>
          </a:lstStyle>
          <a:p>
            <a:pPr>
              <a:defRPr/>
            </a:pPr>
            <a:fld id="{DDF2ABF9-CA82-4649-A44B-B118AE11FD63}" type="slidenum">
              <a:rPr lang="en-US"/>
              <a:pPr>
                <a:defRPr/>
              </a:pPr>
              <a:t>‹#›</a:t>
            </a:fld>
            <a:endParaRPr lang="en-US"/>
          </a:p>
        </p:txBody>
      </p:sp>
    </p:spTree>
    <p:extLst>
      <p:ext uri="{BB962C8B-B14F-4D97-AF65-F5344CB8AC3E}">
        <p14:creationId xmlns:p14="http://schemas.microsoft.com/office/powerpoint/2010/main" val="2557642167"/>
      </p:ext>
    </p:extLst>
  </p:cSld>
  <p:clrMapOvr>
    <a:masterClrMapping/>
  </p:clrMapOvr>
  <p:transition/>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1_Orange_Body">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2812" b="0" spc="93">
                <a:solidFill>
                  <a:srgbClr val="35427E"/>
                </a:solidFill>
                <a:latin typeface="Futura LT Pro Medium"/>
                <a:cs typeface="Futura LT Pro Medium"/>
              </a:defRPr>
            </a:lvl1pPr>
          </a:lstStyle>
          <a:p>
            <a:r>
              <a:rPr lang="en-US" dirty="0"/>
              <a:t>Click to edit Master title style</a:t>
            </a:r>
          </a:p>
        </p:txBody>
      </p:sp>
      <p:sp>
        <p:nvSpPr>
          <p:cNvPr id="6" name="Content Placeholder 5"/>
          <p:cNvSpPr>
            <a:spLocks noGrp="1"/>
          </p:cNvSpPr>
          <p:nvPr>
            <p:ph sz="quarter" idx="11"/>
          </p:nvPr>
        </p:nvSpPr>
        <p:spPr>
          <a:xfrm>
            <a:off x="2489200" y="3429001"/>
            <a:ext cx="11277600" cy="5486400"/>
          </a:xfrm>
          <a:prstGeom prst="rect">
            <a:avLst/>
          </a:prstGeom>
        </p:spPr>
        <p:txBody>
          <a:bodyPr vert="horz" numCol="1"/>
          <a:lstStyle>
            <a:lvl1pPr algn="l">
              <a:defRPr b="1" i="0">
                <a:latin typeface="HelveticaNeueLT Pro 55 Roman"/>
                <a:cs typeface="HelveticaNeueLT Pro 55 Roman"/>
              </a:defRPr>
            </a:lvl1pPr>
            <a:lvl2pPr marL="0" indent="0" algn="l">
              <a:tabLst/>
              <a:defRPr b="0" i="0">
                <a:latin typeface="HelveticaNeueLT Pro 55 Roman"/>
                <a:cs typeface="HelveticaNeueLT Pro 55 Roman"/>
              </a:defRPr>
            </a:lvl2pPr>
            <a:lvl3pPr marL="0" indent="0" algn="l">
              <a:defRPr b="0" i="0">
                <a:latin typeface="HelveticaNeueLT Pro 55 Roman"/>
                <a:cs typeface="HelveticaNeueLT Pro 55 Roman"/>
              </a:defRPr>
            </a:lvl3pPr>
            <a:lvl4pPr algn="l">
              <a:defRPr b="0" i="0">
                <a:latin typeface="HelveticaNeueLT Pro 55 Roman"/>
                <a:cs typeface="HelveticaNeueLT Pro 55 Roman"/>
              </a:defRPr>
            </a:lvl4pPr>
            <a:lvl5pPr algn="l">
              <a:defRPr b="0" i="0">
                <a:latin typeface="HelveticaNeueLT Pro 55 Roman"/>
                <a:cs typeface="HelveticaNeueLT Pro 55 Roman"/>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Box 3"/>
          <p:cNvSpPr txBox="1">
            <a:spLocks noGrp="1" noChangeArrowheads="1"/>
          </p:cNvSpPr>
          <p:nvPr>
            <p:ph type="sldNum" sz="quarter" idx="12"/>
          </p:nvPr>
        </p:nvSpPr>
        <p:spPr>
          <a:xfrm>
            <a:off x="14584363" y="9340850"/>
            <a:ext cx="222251" cy="203200"/>
          </a:xfrm>
        </p:spPr>
        <p:txBody>
          <a:bodyPr/>
          <a:lstStyle>
            <a:lvl1pPr>
              <a:defRPr sz="1125">
                <a:latin typeface="Helvetica Neue" charset="0"/>
              </a:defRPr>
            </a:lvl1pPr>
          </a:lstStyle>
          <a:p>
            <a:pPr>
              <a:defRPr/>
            </a:pPr>
            <a:fld id="{252599B7-396A-4584-A1BC-8991D3507AF9}" type="slidenum">
              <a:rPr lang="en-US"/>
              <a:pPr>
                <a:defRPr/>
              </a:pPr>
              <a:t>‹#›</a:t>
            </a:fld>
            <a:endParaRPr lang="en-US"/>
          </a:p>
        </p:txBody>
      </p:sp>
    </p:spTree>
    <p:extLst>
      <p:ext uri="{BB962C8B-B14F-4D97-AF65-F5344CB8AC3E}">
        <p14:creationId xmlns:p14="http://schemas.microsoft.com/office/powerpoint/2010/main" val="2872677014"/>
      </p:ext>
    </p:extLst>
  </p:cSld>
  <p:clrMapOvr>
    <a:masterClrMapping/>
  </p:clrMapOvr>
  <p:transition/>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Orange_Body 2 Column">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2812" b="0" spc="93">
                <a:solidFill>
                  <a:srgbClr val="35427E"/>
                </a:solidFill>
                <a:latin typeface="Futura LT Pro Medium"/>
                <a:cs typeface="Futura LT Pro Medium"/>
              </a:defRPr>
            </a:lvl1pPr>
          </a:lstStyle>
          <a:p>
            <a:r>
              <a:rPr lang="en-US" dirty="0"/>
              <a:t>Click to edit Master title style</a:t>
            </a:r>
          </a:p>
        </p:txBody>
      </p:sp>
      <p:sp>
        <p:nvSpPr>
          <p:cNvPr id="6" name="Content Placeholder 5"/>
          <p:cNvSpPr>
            <a:spLocks noGrp="1"/>
          </p:cNvSpPr>
          <p:nvPr>
            <p:ph sz="quarter" idx="11"/>
          </p:nvPr>
        </p:nvSpPr>
        <p:spPr>
          <a:xfrm>
            <a:off x="2489200" y="3429001"/>
            <a:ext cx="11277600" cy="5486400"/>
          </a:xfrm>
          <a:prstGeom prst="rect">
            <a:avLst/>
          </a:prstGeom>
        </p:spPr>
        <p:txBody>
          <a:bodyPr vert="horz" numCol="2" spcCol="365760"/>
          <a:lstStyle>
            <a:lvl1pPr algn="l">
              <a:defRPr b="1" i="0">
                <a:latin typeface="HelveticaNeueLT Pro 55 Roman"/>
                <a:cs typeface="HelveticaNeueLT Pro 55 Roman"/>
              </a:defRPr>
            </a:lvl1pPr>
            <a:lvl2pPr marL="0" indent="0" algn="l">
              <a:tabLst/>
              <a:defRPr b="0" i="0">
                <a:latin typeface="HelveticaNeueLT Pro 55 Roman"/>
                <a:cs typeface="HelveticaNeueLT Pro 55 Roman"/>
              </a:defRPr>
            </a:lvl2pPr>
            <a:lvl3pPr marL="0" indent="0" algn="l">
              <a:defRPr b="0" i="0">
                <a:latin typeface="HelveticaNeueLT Pro 55 Roman"/>
                <a:cs typeface="HelveticaNeueLT Pro 55 Roman"/>
              </a:defRPr>
            </a:lvl3pPr>
            <a:lvl4pPr algn="l">
              <a:defRPr b="0" i="0">
                <a:latin typeface="HelveticaNeueLT Pro 55 Roman"/>
                <a:cs typeface="HelveticaNeueLT Pro 55 Roman"/>
              </a:defRPr>
            </a:lvl4pPr>
            <a:lvl5pPr algn="l">
              <a:defRPr b="0" i="0">
                <a:latin typeface="HelveticaNeueLT Pro 55 Roman"/>
                <a:cs typeface="HelveticaNeueLT Pro 55 Roman"/>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Box 3"/>
          <p:cNvSpPr txBox="1">
            <a:spLocks noGrp="1" noChangeArrowheads="1"/>
          </p:cNvSpPr>
          <p:nvPr>
            <p:ph type="sldNum" sz="quarter" idx="12"/>
          </p:nvPr>
        </p:nvSpPr>
        <p:spPr>
          <a:xfrm>
            <a:off x="14584363" y="9340850"/>
            <a:ext cx="222251" cy="203200"/>
          </a:xfrm>
        </p:spPr>
        <p:txBody>
          <a:bodyPr/>
          <a:lstStyle>
            <a:lvl1pPr>
              <a:defRPr sz="1125">
                <a:latin typeface="Helvetica Neue" charset="0"/>
              </a:defRPr>
            </a:lvl1pPr>
          </a:lstStyle>
          <a:p>
            <a:pPr>
              <a:defRPr/>
            </a:pPr>
            <a:fld id="{ABDCF78C-AFFA-48A2-893B-5477CE99736B}" type="slidenum">
              <a:rPr lang="en-US"/>
              <a:pPr>
                <a:defRPr/>
              </a:pPr>
              <a:t>‹#›</a:t>
            </a:fld>
            <a:endParaRPr lang="en-US"/>
          </a:p>
        </p:txBody>
      </p:sp>
    </p:spTree>
    <p:extLst>
      <p:ext uri="{BB962C8B-B14F-4D97-AF65-F5344CB8AC3E}">
        <p14:creationId xmlns:p14="http://schemas.microsoft.com/office/powerpoint/2010/main" val="3550023820"/>
      </p:ext>
    </p:extLst>
  </p:cSld>
  <p:clrMapOvr>
    <a:masterClrMapping/>
  </p:clrMapOvr>
  <p:transition/>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1_Orange_Body 3 Column">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2812" b="0" spc="93">
                <a:solidFill>
                  <a:srgbClr val="35427E"/>
                </a:solidFill>
                <a:latin typeface="Futura LT Pro Medium"/>
                <a:cs typeface="Futura LT Pro Medium"/>
              </a:defRPr>
            </a:lvl1pPr>
          </a:lstStyle>
          <a:p>
            <a:r>
              <a:rPr lang="en-US" dirty="0"/>
              <a:t>Click to edit Master title style</a:t>
            </a:r>
          </a:p>
        </p:txBody>
      </p:sp>
      <p:sp>
        <p:nvSpPr>
          <p:cNvPr id="6" name="Content Placeholder 5"/>
          <p:cNvSpPr>
            <a:spLocks noGrp="1"/>
          </p:cNvSpPr>
          <p:nvPr>
            <p:ph sz="quarter" idx="11"/>
          </p:nvPr>
        </p:nvSpPr>
        <p:spPr>
          <a:xfrm>
            <a:off x="2489200" y="5486400"/>
            <a:ext cx="11277600" cy="3429001"/>
          </a:xfrm>
          <a:prstGeom prst="rect">
            <a:avLst/>
          </a:prstGeom>
        </p:spPr>
        <p:txBody>
          <a:bodyPr vert="horz" numCol="3" spcCol="914400"/>
          <a:lstStyle>
            <a:lvl1pPr algn="l">
              <a:defRPr sz="1875" b="0" i="0">
                <a:latin typeface="HelveticaNeueLT Pro 55 Roman"/>
                <a:cs typeface="HelveticaNeueLT Pro 55 Roman"/>
              </a:defRPr>
            </a:lvl1pPr>
            <a:lvl2pPr marL="0" indent="0" algn="l">
              <a:tabLst/>
              <a:defRPr sz="1875" b="0" i="0">
                <a:latin typeface="HelveticaNeueLT Pro 55 Roman"/>
                <a:cs typeface="HelveticaNeueLT Pro 55 Roman"/>
              </a:defRPr>
            </a:lvl2pPr>
            <a:lvl3pPr marL="0" indent="0" algn="l">
              <a:defRPr sz="1875" b="0" i="0">
                <a:latin typeface="HelveticaNeueLT Pro 55 Roman"/>
                <a:cs typeface="HelveticaNeueLT Pro 55 Roman"/>
              </a:defRPr>
            </a:lvl3pPr>
            <a:lvl4pPr algn="l">
              <a:defRPr sz="1875" b="0" i="0">
                <a:latin typeface="HelveticaNeueLT Pro 55 Roman"/>
                <a:cs typeface="HelveticaNeueLT Pro 55 Roman"/>
              </a:defRPr>
            </a:lvl4pPr>
            <a:lvl5pPr algn="l">
              <a:defRPr sz="1875" b="0" i="0">
                <a:latin typeface="HelveticaNeueLT Pro 55 Roman"/>
                <a:cs typeface="HelveticaNeueLT Pro 55 Roman"/>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13"/>
          </p:nvPr>
        </p:nvSpPr>
        <p:spPr>
          <a:xfrm>
            <a:off x="2413000" y="2819400"/>
            <a:ext cx="11277600" cy="2590800"/>
          </a:xfrm>
          <a:prstGeom prst="rect">
            <a:avLst/>
          </a:prstGeom>
        </p:spPr>
        <p:txBody>
          <a:bodyPr vert="horz"/>
          <a:lstStyle>
            <a:lvl1pPr marL="52087" indent="0" algn="l">
              <a:defRPr sz="3749" b="0" i="0">
                <a:latin typeface="HelveticaNeueLT Pro 55 Roman"/>
                <a:cs typeface="HelveticaNeueLT Pro 55 Roman"/>
              </a:defRPr>
            </a:lvl1pPr>
            <a:lvl2pPr marL="52087" indent="0" algn="l">
              <a:defRPr sz="3749" b="0" i="0">
                <a:latin typeface="HelveticaNeueLT Pro 55 Roman"/>
                <a:cs typeface="HelveticaNeueLT Pro 55 Roman"/>
              </a:defRPr>
            </a:lvl2pPr>
            <a:lvl3pPr marL="52087" indent="0" algn="l">
              <a:defRPr sz="3749" b="0" i="0">
                <a:latin typeface="HelveticaNeueLT Pro 55 Roman"/>
                <a:cs typeface="HelveticaNeueLT Pro 55 Roman"/>
              </a:defRPr>
            </a:lvl3pPr>
            <a:lvl4pPr marL="52087" indent="0" algn="l">
              <a:defRPr sz="3749" b="0" i="0">
                <a:latin typeface="HelveticaNeueLT Pro 55 Roman"/>
                <a:cs typeface="HelveticaNeueLT Pro 55 Roman"/>
              </a:defRPr>
            </a:lvl4pPr>
            <a:lvl5pPr marL="52087" indent="0" algn="l">
              <a:defRPr sz="3749" b="0" i="0">
                <a:latin typeface="HelveticaNeueLT Pro 55 Roman"/>
                <a:cs typeface="HelveticaNeueLT Pro 55 Roman"/>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Box 3"/>
          <p:cNvSpPr txBox="1">
            <a:spLocks noGrp="1" noChangeArrowheads="1"/>
          </p:cNvSpPr>
          <p:nvPr>
            <p:ph type="sldNum" sz="quarter" idx="14"/>
          </p:nvPr>
        </p:nvSpPr>
        <p:spPr>
          <a:xfrm>
            <a:off x="14584363" y="9340850"/>
            <a:ext cx="222251" cy="203200"/>
          </a:xfrm>
        </p:spPr>
        <p:txBody>
          <a:bodyPr/>
          <a:lstStyle>
            <a:lvl1pPr>
              <a:defRPr sz="1125">
                <a:latin typeface="Helvetica Neue" charset="0"/>
              </a:defRPr>
            </a:lvl1pPr>
          </a:lstStyle>
          <a:p>
            <a:pPr>
              <a:defRPr/>
            </a:pPr>
            <a:fld id="{6E7A6867-0C29-4F75-A4FA-FBB665E7E192}" type="slidenum">
              <a:rPr lang="en-US"/>
              <a:pPr>
                <a:defRPr/>
              </a:pPr>
              <a:t>‹#›</a:t>
            </a:fld>
            <a:endParaRPr lang="en-US"/>
          </a:p>
        </p:txBody>
      </p:sp>
    </p:spTree>
    <p:extLst>
      <p:ext uri="{BB962C8B-B14F-4D97-AF65-F5344CB8AC3E}">
        <p14:creationId xmlns:p14="http://schemas.microsoft.com/office/powerpoint/2010/main" val="637526109"/>
      </p:ext>
    </p:extLst>
  </p:cSld>
  <p:clrMapOvr>
    <a:masterClrMapping/>
  </p:clrMapOvr>
  <p:transition/>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1_Orange_1 Line">
    <p:spTree>
      <p:nvGrpSpPr>
        <p:cNvPr id="1" name=""/>
        <p:cNvGrpSpPr/>
        <p:nvPr/>
      </p:nvGrpSpPr>
      <p:grpSpPr>
        <a:xfrm>
          <a:off x="0" y="0"/>
          <a:ext cx="0" cy="0"/>
          <a:chOff x="0" y="0"/>
          <a:chExt cx="0" cy="0"/>
        </a:xfrm>
      </p:grpSpPr>
      <p:pic>
        <p:nvPicPr>
          <p:cNvPr id="2" name="Picture 5" descr="Screen Shot 2014-05-27 at 9.14.31 AM.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85800"/>
            <a:ext cx="16256000"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 Box 3"/>
          <p:cNvSpPr txBox="1">
            <a:spLocks noGrp="1" noChangeArrowheads="1"/>
          </p:cNvSpPr>
          <p:nvPr>
            <p:ph type="sldNum" sz="quarter" idx="10"/>
          </p:nvPr>
        </p:nvSpPr>
        <p:spPr>
          <a:xfrm>
            <a:off x="14584363" y="9340850"/>
            <a:ext cx="222251" cy="203200"/>
          </a:xfrm>
        </p:spPr>
        <p:txBody>
          <a:bodyPr/>
          <a:lstStyle>
            <a:lvl1pPr>
              <a:defRPr sz="1125">
                <a:latin typeface="Helvetica Neue" charset="0"/>
              </a:defRPr>
            </a:lvl1pPr>
          </a:lstStyle>
          <a:p>
            <a:pPr>
              <a:defRPr/>
            </a:pPr>
            <a:fld id="{E74EAF0B-E782-4804-9B25-C9B9BFBD78F4}" type="slidenum">
              <a:rPr lang="en-US"/>
              <a:pPr>
                <a:defRPr/>
              </a:pPr>
              <a:t>‹#›</a:t>
            </a:fld>
            <a:endParaRPr lang="en-US"/>
          </a:p>
        </p:txBody>
      </p:sp>
    </p:spTree>
    <p:extLst>
      <p:ext uri="{BB962C8B-B14F-4D97-AF65-F5344CB8AC3E}">
        <p14:creationId xmlns:p14="http://schemas.microsoft.com/office/powerpoint/2010/main" val="854156047"/>
      </p:ext>
    </p:extLst>
  </p:cSld>
  <p:clrMapOvr>
    <a:masterClrMapping/>
  </p:clrMapOvr>
  <p:transition/>
</p:sldLayout>
</file>

<file path=ppt/slideLayouts/slideLayout26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8E378B-23B9-4E8A-9CE5-AE32A4165771}"/>
              </a:ext>
            </a:extLst>
          </p:cNvPr>
          <p:cNvSpPr>
            <a:spLocks noGrp="1"/>
          </p:cNvSpPr>
          <p:nvPr>
            <p:ph type="ctrTitle"/>
          </p:nvPr>
        </p:nvSpPr>
        <p:spPr>
          <a:xfrm>
            <a:off x="2032000" y="1596249"/>
            <a:ext cx="12192000" cy="3395698"/>
          </a:xfrm>
        </p:spPr>
        <p:txBody>
          <a:bodyPr anchor="b"/>
          <a:lstStyle>
            <a:lvl1pPr algn="ctr">
              <a:defRPr sz="8000"/>
            </a:lvl1pPr>
          </a:lstStyle>
          <a:p>
            <a:r>
              <a:rPr lang="en-US"/>
              <a:t>Click to edit Master title style</a:t>
            </a:r>
          </a:p>
        </p:txBody>
      </p:sp>
      <p:sp>
        <p:nvSpPr>
          <p:cNvPr id="3" name="Subtitle 2">
            <a:extLst>
              <a:ext uri="{FF2B5EF4-FFF2-40B4-BE49-F238E27FC236}">
                <a16:creationId xmlns:a16="http://schemas.microsoft.com/office/drawing/2014/main" id="{5F855FCB-2ABF-49ED-BE7F-56583C50F903}"/>
              </a:ext>
            </a:extLst>
          </p:cNvPr>
          <p:cNvSpPr>
            <a:spLocks noGrp="1"/>
          </p:cNvSpPr>
          <p:nvPr>
            <p:ph type="subTitle" idx="1"/>
          </p:nvPr>
        </p:nvSpPr>
        <p:spPr>
          <a:xfrm>
            <a:off x="2032000" y="5122898"/>
            <a:ext cx="12192000" cy="2354862"/>
          </a:xfrm>
        </p:spPr>
        <p:txBody>
          <a:bodyPr/>
          <a:lstStyle>
            <a:lvl1pPr marL="0" indent="0" algn="ctr">
              <a:buNone/>
              <a:defRPr sz="3200"/>
            </a:lvl1pPr>
            <a:lvl2pPr marL="609585" indent="0" algn="ctr">
              <a:buNone/>
              <a:defRPr sz="2667"/>
            </a:lvl2pPr>
            <a:lvl3pPr marL="1219170" indent="0" algn="ctr">
              <a:buNone/>
              <a:defRPr sz="2400"/>
            </a:lvl3pPr>
            <a:lvl4pPr marL="1828754" indent="0" algn="ctr">
              <a:buNone/>
              <a:defRPr sz="2133"/>
            </a:lvl4pPr>
            <a:lvl5pPr marL="2438339" indent="0" algn="ctr">
              <a:buNone/>
              <a:defRPr sz="2133"/>
            </a:lvl5pPr>
            <a:lvl6pPr marL="3047924" indent="0" algn="ctr">
              <a:buNone/>
              <a:defRPr sz="2133"/>
            </a:lvl6pPr>
            <a:lvl7pPr marL="3657509" indent="0" algn="ctr">
              <a:buNone/>
              <a:defRPr sz="2133"/>
            </a:lvl7pPr>
            <a:lvl8pPr marL="4267093" indent="0" algn="ctr">
              <a:buNone/>
              <a:defRPr sz="2133"/>
            </a:lvl8pPr>
            <a:lvl9pPr marL="4876678" indent="0" algn="ctr">
              <a:buNone/>
              <a:defRPr sz="2133"/>
            </a:lvl9pPr>
          </a:lstStyle>
          <a:p>
            <a:r>
              <a:rPr lang="en-US"/>
              <a:t>Click to edit Master subtitle style</a:t>
            </a:r>
          </a:p>
        </p:txBody>
      </p:sp>
      <p:sp>
        <p:nvSpPr>
          <p:cNvPr id="4" name="Date Placeholder 3">
            <a:extLst>
              <a:ext uri="{FF2B5EF4-FFF2-40B4-BE49-F238E27FC236}">
                <a16:creationId xmlns:a16="http://schemas.microsoft.com/office/drawing/2014/main" id="{A169FA4A-3254-4DA1-8CB4-317B3AC3028E}"/>
              </a:ext>
            </a:extLst>
          </p:cNvPr>
          <p:cNvSpPr>
            <a:spLocks noGrp="1"/>
          </p:cNvSpPr>
          <p:nvPr>
            <p:ph type="dt" sz="half" idx="10"/>
          </p:nvPr>
        </p:nvSpPr>
        <p:spPr/>
        <p:txBody>
          <a:bodyPr/>
          <a:lstStyle/>
          <a:p>
            <a:fld id="{48A87A34-81AB-432B-8DAE-1953F412C126}" type="datetimeFigureOut">
              <a:rPr lang="en-US" smtClean="0"/>
              <a:t>8/4/2022</a:t>
            </a:fld>
            <a:endParaRPr lang="en-US" dirty="0"/>
          </a:p>
        </p:txBody>
      </p:sp>
      <p:sp>
        <p:nvSpPr>
          <p:cNvPr id="5" name="Footer Placeholder 4">
            <a:extLst>
              <a:ext uri="{FF2B5EF4-FFF2-40B4-BE49-F238E27FC236}">
                <a16:creationId xmlns:a16="http://schemas.microsoft.com/office/drawing/2014/main" id="{207E381B-1EEE-4D59-8E3E-5317C8BF1DB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76123B2-B315-4899-87E8-227E85E73B8E}"/>
              </a:ext>
            </a:extLst>
          </p:cNvPr>
          <p:cNvSpPr>
            <a:spLocks noGrp="1"/>
          </p:cNvSpPr>
          <p:nvPr>
            <p:ph type="sldNum" sz="quarter" idx="12"/>
          </p:nvPr>
        </p:nvSpPr>
        <p:spPr/>
        <p:txBody>
          <a:bodyPr/>
          <a:lstStyle/>
          <a:p>
            <a:pPr>
              <a:defRPr/>
            </a:pPr>
            <a:fld id="{78E3C7D8-0A6E-4943-BE1F-05385EF3EA2F}" type="slidenum">
              <a:rPr lang="en-US" smtClean="0"/>
              <a:pPr>
                <a:defRPr/>
              </a:pPr>
              <a:t>‹#›</a:t>
            </a:fld>
            <a:endParaRPr lang="en-US"/>
          </a:p>
        </p:txBody>
      </p:sp>
    </p:spTree>
    <p:extLst>
      <p:ext uri="{BB962C8B-B14F-4D97-AF65-F5344CB8AC3E}">
        <p14:creationId xmlns:p14="http://schemas.microsoft.com/office/powerpoint/2010/main" val="3697786358"/>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hf hdr="0" ftr="0" dt="0"/>
</p:sldLayout>
</file>

<file path=ppt/slideLayouts/slideLayout26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EABD69-16B0-4966-9C44-3531935BDE5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E419CAE-74B5-40D6-86E2-6B1D4C56B5B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4007888-3CD5-4D0A-AF79-0777A5395775}"/>
              </a:ext>
            </a:extLst>
          </p:cNvPr>
          <p:cNvSpPr>
            <a:spLocks noGrp="1"/>
          </p:cNvSpPr>
          <p:nvPr>
            <p:ph type="dt" sz="half" idx="10"/>
          </p:nvPr>
        </p:nvSpPr>
        <p:spPr/>
        <p:txBody>
          <a:bodyPr/>
          <a:lstStyle/>
          <a:p>
            <a:fld id="{48A87A34-81AB-432B-8DAE-1953F412C126}" type="datetimeFigureOut">
              <a:rPr lang="en-US" smtClean="0"/>
              <a:t>8/4/2022</a:t>
            </a:fld>
            <a:endParaRPr lang="en-US" dirty="0"/>
          </a:p>
        </p:txBody>
      </p:sp>
      <p:sp>
        <p:nvSpPr>
          <p:cNvPr id="5" name="Footer Placeholder 4">
            <a:extLst>
              <a:ext uri="{FF2B5EF4-FFF2-40B4-BE49-F238E27FC236}">
                <a16:creationId xmlns:a16="http://schemas.microsoft.com/office/drawing/2014/main" id="{96E16CC3-F6A7-4E89-A8E5-D76EB00577D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9EDC0F8E-EAE2-4B7B-B3DA-88F0E4416779}"/>
              </a:ext>
            </a:extLst>
          </p:cNvPr>
          <p:cNvSpPr>
            <a:spLocks noGrp="1"/>
          </p:cNvSpPr>
          <p:nvPr>
            <p:ph type="sldNum" sz="quarter" idx="12"/>
          </p:nvPr>
        </p:nvSpPr>
        <p:spPr/>
        <p:txBody>
          <a:bodyPr/>
          <a:lstStyle/>
          <a:p>
            <a:pPr>
              <a:defRPr/>
            </a:pPr>
            <a:fld id="{78E3C7D8-0A6E-4943-BE1F-05385EF3EA2F}" type="slidenum">
              <a:rPr lang="en-US" smtClean="0"/>
              <a:pPr>
                <a:defRPr/>
              </a:pPr>
              <a:t>‹#›</a:t>
            </a:fld>
            <a:endParaRPr lang="en-US"/>
          </a:p>
        </p:txBody>
      </p:sp>
    </p:spTree>
    <p:extLst>
      <p:ext uri="{BB962C8B-B14F-4D97-AF65-F5344CB8AC3E}">
        <p14:creationId xmlns:p14="http://schemas.microsoft.com/office/powerpoint/2010/main" val="1307684465"/>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hf hdr="0" ftr="0" dt="0"/>
</p:sldLayout>
</file>

<file path=ppt/slideLayouts/slideLayout26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D4F1FF-C675-438E-A748-5423B7B77863}"/>
              </a:ext>
            </a:extLst>
          </p:cNvPr>
          <p:cNvSpPr>
            <a:spLocks noGrp="1"/>
          </p:cNvSpPr>
          <p:nvPr>
            <p:ph type="title"/>
          </p:nvPr>
        </p:nvSpPr>
        <p:spPr>
          <a:xfrm>
            <a:off x="1109133" y="2431628"/>
            <a:ext cx="14020800" cy="4057226"/>
          </a:xfrm>
        </p:spPr>
        <p:txBody>
          <a:bodyPr anchor="b"/>
          <a:lstStyle>
            <a:lvl1pPr>
              <a:defRPr sz="8000"/>
            </a:lvl1pPr>
          </a:lstStyle>
          <a:p>
            <a:r>
              <a:rPr lang="en-US"/>
              <a:t>Click to edit Master title style</a:t>
            </a:r>
          </a:p>
        </p:txBody>
      </p:sp>
      <p:sp>
        <p:nvSpPr>
          <p:cNvPr id="3" name="Text Placeholder 2">
            <a:extLst>
              <a:ext uri="{FF2B5EF4-FFF2-40B4-BE49-F238E27FC236}">
                <a16:creationId xmlns:a16="http://schemas.microsoft.com/office/drawing/2014/main" id="{A6E524FA-FBA6-4E94-8407-3D81FDCC38F2}"/>
              </a:ext>
            </a:extLst>
          </p:cNvPr>
          <p:cNvSpPr>
            <a:spLocks noGrp="1"/>
          </p:cNvSpPr>
          <p:nvPr>
            <p:ph type="body" idx="1"/>
          </p:nvPr>
        </p:nvSpPr>
        <p:spPr>
          <a:xfrm>
            <a:off x="1109133" y="6527237"/>
            <a:ext cx="14020800" cy="2133599"/>
          </a:xfrm>
        </p:spPr>
        <p:txBody>
          <a:bodyPr/>
          <a:lstStyle>
            <a:lvl1pPr marL="0" indent="0">
              <a:buNone/>
              <a:defRPr sz="3200">
                <a:solidFill>
                  <a:schemeClr val="tx1">
                    <a:tint val="75000"/>
                  </a:schemeClr>
                </a:solidFill>
              </a:defRPr>
            </a:lvl1pPr>
            <a:lvl2pPr marL="609585" indent="0">
              <a:buNone/>
              <a:defRPr sz="2667">
                <a:solidFill>
                  <a:schemeClr val="tx1">
                    <a:tint val="75000"/>
                  </a:schemeClr>
                </a:solidFill>
              </a:defRPr>
            </a:lvl2pPr>
            <a:lvl3pPr marL="1219170" indent="0">
              <a:buNone/>
              <a:defRPr sz="2400">
                <a:solidFill>
                  <a:schemeClr val="tx1">
                    <a:tint val="75000"/>
                  </a:schemeClr>
                </a:solidFill>
              </a:defRPr>
            </a:lvl3pPr>
            <a:lvl4pPr marL="1828754" indent="0">
              <a:buNone/>
              <a:defRPr sz="2133">
                <a:solidFill>
                  <a:schemeClr val="tx1">
                    <a:tint val="75000"/>
                  </a:schemeClr>
                </a:solidFill>
              </a:defRPr>
            </a:lvl4pPr>
            <a:lvl5pPr marL="2438339" indent="0">
              <a:buNone/>
              <a:defRPr sz="2133">
                <a:solidFill>
                  <a:schemeClr val="tx1">
                    <a:tint val="75000"/>
                  </a:schemeClr>
                </a:solidFill>
              </a:defRPr>
            </a:lvl5pPr>
            <a:lvl6pPr marL="3047924" indent="0">
              <a:buNone/>
              <a:defRPr sz="2133">
                <a:solidFill>
                  <a:schemeClr val="tx1">
                    <a:tint val="75000"/>
                  </a:schemeClr>
                </a:solidFill>
              </a:defRPr>
            </a:lvl6pPr>
            <a:lvl7pPr marL="3657509" indent="0">
              <a:buNone/>
              <a:defRPr sz="2133">
                <a:solidFill>
                  <a:schemeClr val="tx1">
                    <a:tint val="75000"/>
                  </a:schemeClr>
                </a:solidFill>
              </a:defRPr>
            </a:lvl7pPr>
            <a:lvl8pPr marL="4267093" indent="0">
              <a:buNone/>
              <a:defRPr sz="2133">
                <a:solidFill>
                  <a:schemeClr val="tx1">
                    <a:tint val="75000"/>
                  </a:schemeClr>
                </a:solidFill>
              </a:defRPr>
            </a:lvl8pPr>
            <a:lvl9pPr marL="4876678" indent="0">
              <a:buNone/>
              <a:defRPr sz="2133">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1A53957-0F62-4975-8E9A-F4F9F2673374}"/>
              </a:ext>
            </a:extLst>
          </p:cNvPr>
          <p:cNvSpPr>
            <a:spLocks noGrp="1"/>
          </p:cNvSpPr>
          <p:nvPr>
            <p:ph type="dt" sz="half" idx="10"/>
          </p:nvPr>
        </p:nvSpPr>
        <p:spPr/>
        <p:txBody>
          <a:bodyPr/>
          <a:lstStyle/>
          <a:p>
            <a:fld id="{48A87A34-81AB-432B-8DAE-1953F412C126}" type="datetimeFigureOut">
              <a:rPr lang="en-US" smtClean="0"/>
              <a:t>8/4/2022</a:t>
            </a:fld>
            <a:endParaRPr lang="en-US" dirty="0"/>
          </a:p>
        </p:txBody>
      </p:sp>
      <p:sp>
        <p:nvSpPr>
          <p:cNvPr id="5" name="Footer Placeholder 4">
            <a:extLst>
              <a:ext uri="{FF2B5EF4-FFF2-40B4-BE49-F238E27FC236}">
                <a16:creationId xmlns:a16="http://schemas.microsoft.com/office/drawing/2014/main" id="{FBF58A1B-E8F6-40BA-9943-A7316970BB0F}"/>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9C078DF4-6E96-4F91-9ECE-E0FE3F7EBA77}"/>
              </a:ext>
            </a:extLst>
          </p:cNvPr>
          <p:cNvSpPr>
            <a:spLocks noGrp="1"/>
          </p:cNvSpPr>
          <p:nvPr>
            <p:ph type="sldNum" sz="quarter" idx="12"/>
          </p:nvPr>
        </p:nvSpPr>
        <p:spPr/>
        <p:txBody>
          <a:bodyPr/>
          <a:lstStyle/>
          <a:p>
            <a:pPr>
              <a:defRPr/>
            </a:pPr>
            <a:fld id="{78E3C7D8-0A6E-4943-BE1F-05385EF3EA2F}" type="slidenum">
              <a:rPr lang="en-US" smtClean="0"/>
              <a:pPr>
                <a:defRPr/>
              </a:pPr>
              <a:t>‹#›</a:t>
            </a:fld>
            <a:endParaRPr lang="en-US"/>
          </a:p>
        </p:txBody>
      </p:sp>
    </p:spTree>
    <p:extLst>
      <p:ext uri="{BB962C8B-B14F-4D97-AF65-F5344CB8AC3E}">
        <p14:creationId xmlns:p14="http://schemas.microsoft.com/office/powerpoint/2010/main" val="489817393"/>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hf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Breaker_A">
    <p:spTree>
      <p:nvGrpSpPr>
        <p:cNvPr id="1" name=""/>
        <p:cNvGrpSpPr/>
        <p:nvPr/>
      </p:nvGrpSpPr>
      <p:grpSpPr>
        <a:xfrm>
          <a:off x="0" y="0"/>
          <a:ext cx="0" cy="0"/>
          <a:chOff x="0" y="0"/>
          <a:chExt cx="0" cy="0"/>
        </a:xfrm>
      </p:grpSpPr>
      <p:pic>
        <p:nvPicPr>
          <p:cNvPr id="3" name="Picture 4" descr="pic 1_reduced.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54050"/>
            <a:ext cx="16256000" cy="8347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0" y="666750"/>
            <a:ext cx="16281400" cy="8324850"/>
          </a:xfrm>
          <a:prstGeom prst="rect">
            <a:avLst/>
          </a:prstGeom>
          <a:solidFill>
            <a:schemeClr val="tx1">
              <a:alpha val="13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a:t>Click to edit Master title style</a:t>
            </a:r>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E8C1AF4C-BA0F-45D5-9469-A2CED81A819B}" type="slidenum">
              <a:rPr lang="en-US"/>
              <a:pPr>
                <a:defRPr/>
              </a:pPr>
              <a:t>‹#›</a:t>
            </a:fld>
            <a:endParaRPr lang="en-US"/>
          </a:p>
        </p:txBody>
      </p:sp>
    </p:spTree>
    <p:extLst>
      <p:ext uri="{BB962C8B-B14F-4D97-AF65-F5344CB8AC3E}">
        <p14:creationId xmlns:p14="http://schemas.microsoft.com/office/powerpoint/2010/main" val="2552800041"/>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27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AA5454-C2B5-4BA6-99D6-343E6646311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5182774-40A7-4CDF-AAC8-D2DC888AF81A}"/>
              </a:ext>
            </a:extLst>
          </p:cNvPr>
          <p:cNvSpPr>
            <a:spLocks noGrp="1"/>
          </p:cNvSpPr>
          <p:nvPr>
            <p:ph sz="half" idx="1"/>
          </p:nvPr>
        </p:nvSpPr>
        <p:spPr>
          <a:xfrm>
            <a:off x="1117600" y="2596444"/>
            <a:ext cx="6908800" cy="61885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5009065-794F-46DD-A8ED-2C598634F6F3}"/>
              </a:ext>
            </a:extLst>
          </p:cNvPr>
          <p:cNvSpPr>
            <a:spLocks noGrp="1"/>
          </p:cNvSpPr>
          <p:nvPr>
            <p:ph sz="half" idx="2"/>
          </p:nvPr>
        </p:nvSpPr>
        <p:spPr>
          <a:xfrm>
            <a:off x="8229600" y="2596444"/>
            <a:ext cx="6908800" cy="61885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FFACBB8-A289-482C-B44C-F66A4F52906B}"/>
              </a:ext>
            </a:extLst>
          </p:cNvPr>
          <p:cNvSpPr>
            <a:spLocks noGrp="1"/>
          </p:cNvSpPr>
          <p:nvPr>
            <p:ph type="dt" sz="half" idx="10"/>
          </p:nvPr>
        </p:nvSpPr>
        <p:spPr/>
        <p:txBody>
          <a:bodyPr/>
          <a:lstStyle/>
          <a:p>
            <a:fld id="{48A87A34-81AB-432B-8DAE-1953F412C126}" type="datetimeFigureOut">
              <a:rPr lang="en-US" smtClean="0"/>
              <a:t>8/4/2022</a:t>
            </a:fld>
            <a:endParaRPr lang="en-US" dirty="0"/>
          </a:p>
        </p:txBody>
      </p:sp>
      <p:sp>
        <p:nvSpPr>
          <p:cNvPr id="6" name="Footer Placeholder 5">
            <a:extLst>
              <a:ext uri="{FF2B5EF4-FFF2-40B4-BE49-F238E27FC236}">
                <a16:creationId xmlns:a16="http://schemas.microsoft.com/office/drawing/2014/main" id="{A41E0F5A-E2F0-4E0A-B4C9-169741892C21}"/>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E35A1969-55ED-47C9-B9EC-1D88B7C03636}"/>
              </a:ext>
            </a:extLst>
          </p:cNvPr>
          <p:cNvSpPr>
            <a:spLocks noGrp="1"/>
          </p:cNvSpPr>
          <p:nvPr>
            <p:ph type="sldNum" sz="quarter" idx="12"/>
          </p:nvPr>
        </p:nvSpPr>
        <p:spPr/>
        <p:txBody>
          <a:bodyPr/>
          <a:lstStyle/>
          <a:p>
            <a:pPr>
              <a:defRPr/>
            </a:pPr>
            <a:fld id="{78E3C7D8-0A6E-4943-BE1F-05385EF3EA2F}" type="slidenum">
              <a:rPr lang="en-US" smtClean="0"/>
              <a:pPr>
                <a:defRPr/>
              </a:pPr>
              <a:t>‹#›</a:t>
            </a:fld>
            <a:endParaRPr lang="en-US"/>
          </a:p>
        </p:txBody>
      </p:sp>
    </p:spTree>
    <p:extLst>
      <p:ext uri="{BB962C8B-B14F-4D97-AF65-F5344CB8AC3E}">
        <p14:creationId xmlns:p14="http://schemas.microsoft.com/office/powerpoint/2010/main" val="3753152791"/>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hf hdr="0" ftr="0" dt="0"/>
</p:sldLayout>
</file>

<file path=ppt/slideLayouts/slideLayout27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6580D9-800C-42A0-B341-4C8CA074E781}"/>
              </a:ext>
            </a:extLst>
          </p:cNvPr>
          <p:cNvSpPr>
            <a:spLocks noGrp="1"/>
          </p:cNvSpPr>
          <p:nvPr>
            <p:ph type="title"/>
          </p:nvPr>
        </p:nvSpPr>
        <p:spPr>
          <a:xfrm>
            <a:off x="1119717" y="519290"/>
            <a:ext cx="14020800" cy="1885245"/>
          </a:xfrm>
        </p:spPr>
        <p:txBody>
          <a:bodyPr/>
          <a:lstStyle/>
          <a:p>
            <a:r>
              <a:rPr lang="en-US"/>
              <a:t>Click to edit Master title style</a:t>
            </a:r>
          </a:p>
        </p:txBody>
      </p:sp>
      <p:sp>
        <p:nvSpPr>
          <p:cNvPr id="3" name="Text Placeholder 2">
            <a:extLst>
              <a:ext uri="{FF2B5EF4-FFF2-40B4-BE49-F238E27FC236}">
                <a16:creationId xmlns:a16="http://schemas.microsoft.com/office/drawing/2014/main" id="{7798E7E0-C835-45DA-ADC3-7E1E148B1F8A}"/>
              </a:ext>
            </a:extLst>
          </p:cNvPr>
          <p:cNvSpPr>
            <a:spLocks noGrp="1"/>
          </p:cNvSpPr>
          <p:nvPr>
            <p:ph type="body" idx="1"/>
          </p:nvPr>
        </p:nvSpPr>
        <p:spPr>
          <a:xfrm>
            <a:off x="1119718" y="2390987"/>
            <a:ext cx="6877049" cy="1171786"/>
          </a:xfrm>
        </p:spPr>
        <p:txBody>
          <a:bodyPr anchor="b"/>
          <a:lstStyle>
            <a:lvl1pPr marL="0" indent="0">
              <a:buNone/>
              <a:defRPr sz="32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4" name="Content Placeholder 3">
            <a:extLst>
              <a:ext uri="{FF2B5EF4-FFF2-40B4-BE49-F238E27FC236}">
                <a16:creationId xmlns:a16="http://schemas.microsoft.com/office/drawing/2014/main" id="{9D0AE1F0-483C-4F10-A30D-3F8417118C95}"/>
              </a:ext>
            </a:extLst>
          </p:cNvPr>
          <p:cNvSpPr>
            <a:spLocks noGrp="1"/>
          </p:cNvSpPr>
          <p:nvPr>
            <p:ph sz="half" idx="2"/>
          </p:nvPr>
        </p:nvSpPr>
        <p:spPr>
          <a:xfrm>
            <a:off x="1119718" y="3562773"/>
            <a:ext cx="6877049" cy="5240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1366FC6-83EC-4B59-AEB4-DECEEDCC7812}"/>
              </a:ext>
            </a:extLst>
          </p:cNvPr>
          <p:cNvSpPr>
            <a:spLocks noGrp="1"/>
          </p:cNvSpPr>
          <p:nvPr>
            <p:ph type="body" sz="quarter" idx="3"/>
          </p:nvPr>
        </p:nvSpPr>
        <p:spPr>
          <a:xfrm>
            <a:off x="8229600" y="2390987"/>
            <a:ext cx="6910917" cy="1171786"/>
          </a:xfrm>
        </p:spPr>
        <p:txBody>
          <a:bodyPr anchor="b"/>
          <a:lstStyle>
            <a:lvl1pPr marL="0" indent="0">
              <a:buNone/>
              <a:defRPr sz="32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6" name="Content Placeholder 5">
            <a:extLst>
              <a:ext uri="{FF2B5EF4-FFF2-40B4-BE49-F238E27FC236}">
                <a16:creationId xmlns:a16="http://schemas.microsoft.com/office/drawing/2014/main" id="{921C483E-9545-43A7-8ACE-B0150E4D37D6}"/>
              </a:ext>
            </a:extLst>
          </p:cNvPr>
          <p:cNvSpPr>
            <a:spLocks noGrp="1"/>
          </p:cNvSpPr>
          <p:nvPr>
            <p:ph sz="quarter" idx="4"/>
          </p:nvPr>
        </p:nvSpPr>
        <p:spPr>
          <a:xfrm>
            <a:off x="8229600" y="3562773"/>
            <a:ext cx="6910917" cy="5240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726F664-00FA-4EC2-9A2F-8386450FF6EB}"/>
              </a:ext>
            </a:extLst>
          </p:cNvPr>
          <p:cNvSpPr>
            <a:spLocks noGrp="1"/>
          </p:cNvSpPr>
          <p:nvPr>
            <p:ph type="dt" sz="half" idx="10"/>
          </p:nvPr>
        </p:nvSpPr>
        <p:spPr/>
        <p:txBody>
          <a:bodyPr/>
          <a:lstStyle/>
          <a:p>
            <a:fld id="{48A87A34-81AB-432B-8DAE-1953F412C126}" type="datetimeFigureOut">
              <a:rPr lang="en-US" smtClean="0"/>
              <a:t>8/4/2022</a:t>
            </a:fld>
            <a:endParaRPr lang="en-US" dirty="0"/>
          </a:p>
        </p:txBody>
      </p:sp>
      <p:sp>
        <p:nvSpPr>
          <p:cNvPr id="8" name="Footer Placeholder 7">
            <a:extLst>
              <a:ext uri="{FF2B5EF4-FFF2-40B4-BE49-F238E27FC236}">
                <a16:creationId xmlns:a16="http://schemas.microsoft.com/office/drawing/2014/main" id="{5F3551E4-F87C-40B0-BB68-531646E72F29}"/>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BA0BB010-1EE5-4FC2-8B5E-693196FCFCC2}"/>
              </a:ext>
            </a:extLst>
          </p:cNvPr>
          <p:cNvSpPr>
            <a:spLocks noGrp="1"/>
          </p:cNvSpPr>
          <p:nvPr>
            <p:ph type="sldNum" sz="quarter" idx="12"/>
          </p:nvPr>
        </p:nvSpPr>
        <p:spPr/>
        <p:txBody>
          <a:bodyPr/>
          <a:lstStyle/>
          <a:p>
            <a:pPr>
              <a:defRPr/>
            </a:pPr>
            <a:fld id="{78E3C7D8-0A6E-4943-BE1F-05385EF3EA2F}" type="slidenum">
              <a:rPr lang="en-US" smtClean="0"/>
              <a:pPr>
                <a:defRPr/>
              </a:pPr>
              <a:t>‹#›</a:t>
            </a:fld>
            <a:endParaRPr lang="en-US"/>
          </a:p>
        </p:txBody>
      </p:sp>
    </p:spTree>
    <p:extLst>
      <p:ext uri="{BB962C8B-B14F-4D97-AF65-F5344CB8AC3E}">
        <p14:creationId xmlns:p14="http://schemas.microsoft.com/office/powerpoint/2010/main" val="3638630421"/>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hf hdr="0" ftr="0" dt="0"/>
</p:sldLayout>
</file>

<file path=ppt/slideLayouts/slideLayout27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3A09A2-1FD0-4022-99C8-E1B663B553B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54623B1-86D8-4B65-A797-69D37E4983FC}"/>
              </a:ext>
            </a:extLst>
          </p:cNvPr>
          <p:cNvSpPr>
            <a:spLocks noGrp="1"/>
          </p:cNvSpPr>
          <p:nvPr>
            <p:ph type="dt" sz="half" idx="10"/>
          </p:nvPr>
        </p:nvSpPr>
        <p:spPr/>
        <p:txBody>
          <a:bodyPr/>
          <a:lstStyle/>
          <a:p>
            <a:fld id="{48A87A34-81AB-432B-8DAE-1953F412C126}" type="datetimeFigureOut">
              <a:rPr lang="en-US" smtClean="0"/>
              <a:t>8/4/2022</a:t>
            </a:fld>
            <a:endParaRPr lang="en-US" dirty="0"/>
          </a:p>
        </p:txBody>
      </p:sp>
      <p:sp>
        <p:nvSpPr>
          <p:cNvPr id="4" name="Footer Placeholder 3">
            <a:extLst>
              <a:ext uri="{FF2B5EF4-FFF2-40B4-BE49-F238E27FC236}">
                <a16:creationId xmlns:a16="http://schemas.microsoft.com/office/drawing/2014/main" id="{2CE22A66-CA9F-4348-A6D2-1B3E5684FBD6}"/>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31D2BE2B-DA65-4DD6-BF19-C75AF7549DF8}"/>
              </a:ext>
            </a:extLst>
          </p:cNvPr>
          <p:cNvSpPr>
            <a:spLocks noGrp="1"/>
          </p:cNvSpPr>
          <p:nvPr>
            <p:ph type="sldNum" sz="quarter" idx="12"/>
          </p:nvPr>
        </p:nvSpPr>
        <p:spPr/>
        <p:txBody>
          <a:bodyPr/>
          <a:lstStyle/>
          <a:p>
            <a:pPr>
              <a:defRPr/>
            </a:pPr>
            <a:fld id="{78E3C7D8-0A6E-4943-BE1F-05385EF3EA2F}" type="slidenum">
              <a:rPr lang="en-US" smtClean="0"/>
              <a:pPr>
                <a:defRPr/>
              </a:pPr>
              <a:t>‹#›</a:t>
            </a:fld>
            <a:endParaRPr lang="en-US"/>
          </a:p>
        </p:txBody>
      </p:sp>
    </p:spTree>
    <p:extLst>
      <p:ext uri="{BB962C8B-B14F-4D97-AF65-F5344CB8AC3E}">
        <p14:creationId xmlns:p14="http://schemas.microsoft.com/office/powerpoint/2010/main" val="1750407271"/>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hf hdr="0" ftr="0" dt="0"/>
</p:sldLayout>
</file>

<file path=ppt/slideLayouts/slideLayout27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04A45EE-D2CC-4FC2-B38A-B348B82CD1C4}"/>
              </a:ext>
            </a:extLst>
          </p:cNvPr>
          <p:cNvSpPr>
            <a:spLocks noGrp="1"/>
          </p:cNvSpPr>
          <p:nvPr>
            <p:ph type="dt" sz="half" idx="10"/>
          </p:nvPr>
        </p:nvSpPr>
        <p:spPr/>
        <p:txBody>
          <a:bodyPr/>
          <a:lstStyle/>
          <a:p>
            <a:fld id="{48A87A34-81AB-432B-8DAE-1953F412C126}" type="datetimeFigureOut">
              <a:rPr lang="en-US" smtClean="0"/>
              <a:t>8/4/2022</a:t>
            </a:fld>
            <a:endParaRPr lang="en-US" dirty="0"/>
          </a:p>
        </p:txBody>
      </p:sp>
      <p:sp>
        <p:nvSpPr>
          <p:cNvPr id="3" name="Footer Placeholder 2">
            <a:extLst>
              <a:ext uri="{FF2B5EF4-FFF2-40B4-BE49-F238E27FC236}">
                <a16:creationId xmlns:a16="http://schemas.microsoft.com/office/drawing/2014/main" id="{F33C9720-480F-4E55-B273-FF251C88B8E2}"/>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D90075AE-3455-4492-B43E-0645FE895FEB}"/>
              </a:ext>
            </a:extLst>
          </p:cNvPr>
          <p:cNvSpPr>
            <a:spLocks noGrp="1"/>
          </p:cNvSpPr>
          <p:nvPr>
            <p:ph type="sldNum" sz="quarter" idx="12"/>
          </p:nvPr>
        </p:nvSpPr>
        <p:spPr/>
        <p:txBody>
          <a:bodyPr/>
          <a:lstStyle/>
          <a:p>
            <a:pPr>
              <a:defRPr/>
            </a:pPr>
            <a:fld id="{78E3C7D8-0A6E-4943-BE1F-05385EF3EA2F}" type="slidenum">
              <a:rPr lang="en-US" smtClean="0"/>
              <a:pPr>
                <a:defRPr/>
              </a:pPr>
              <a:t>‹#›</a:t>
            </a:fld>
            <a:endParaRPr lang="en-US"/>
          </a:p>
        </p:txBody>
      </p:sp>
    </p:spTree>
    <p:extLst>
      <p:ext uri="{BB962C8B-B14F-4D97-AF65-F5344CB8AC3E}">
        <p14:creationId xmlns:p14="http://schemas.microsoft.com/office/powerpoint/2010/main" val="2258366968"/>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hf hdr="0" ftr="0" dt="0"/>
</p:sldLayout>
</file>

<file path=ppt/slideLayouts/slideLayout27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8B8837-A438-46CD-AC3E-1BAB03CE6216}"/>
              </a:ext>
            </a:extLst>
          </p:cNvPr>
          <p:cNvSpPr>
            <a:spLocks noGrp="1"/>
          </p:cNvSpPr>
          <p:nvPr>
            <p:ph type="title"/>
          </p:nvPr>
        </p:nvSpPr>
        <p:spPr>
          <a:xfrm>
            <a:off x="1119718" y="650240"/>
            <a:ext cx="5242983" cy="2275840"/>
          </a:xfrm>
        </p:spPr>
        <p:txBody>
          <a:bodyPr anchor="b"/>
          <a:lstStyle>
            <a:lvl1pPr>
              <a:defRPr sz="4267"/>
            </a:lvl1pPr>
          </a:lstStyle>
          <a:p>
            <a:r>
              <a:rPr lang="en-US"/>
              <a:t>Click to edit Master title style</a:t>
            </a:r>
          </a:p>
        </p:txBody>
      </p:sp>
      <p:sp>
        <p:nvSpPr>
          <p:cNvPr id="3" name="Content Placeholder 2">
            <a:extLst>
              <a:ext uri="{FF2B5EF4-FFF2-40B4-BE49-F238E27FC236}">
                <a16:creationId xmlns:a16="http://schemas.microsoft.com/office/drawing/2014/main" id="{21F5B990-E3A7-41CF-8D12-4EBCD65231A0}"/>
              </a:ext>
            </a:extLst>
          </p:cNvPr>
          <p:cNvSpPr>
            <a:spLocks noGrp="1"/>
          </p:cNvSpPr>
          <p:nvPr>
            <p:ph idx="1"/>
          </p:nvPr>
        </p:nvSpPr>
        <p:spPr>
          <a:xfrm>
            <a:off x="6910917" y="1404338"/>
            <a:ext cx="8229600" cy="6931378"/>
          </a:xfrm>
        </p:spPr>
        <p:txBody>
          <a:bodyPr/>
          <a:lstStyle>
            <a:lvl1pPr>
              <a:defRPr sz="4267"/>
            </a:lvl1pPr>
            <a:lvl2pPr>
              <a:defRPr sz="3733"/>
            </a:lvl2pPr>
            <a:lvl3pPr>
              <a:defRPr sz="3200"/>
            </a:lvl3pPr>
            <a:lvl4pPr>
              <a:defRPr sz="2667"/>
            </a:lvl4pPr>
            <a:lvl5pPr>
              <a:defRPr sz="2667"/>
            </a:lvl5pPr>
            <a:lvl6pPr>
              <a:defRPr sz="2667"/>
            </a:lvl6pPr>
            <a:lvl7pPr>
              <a:defRPr sz="2667"/>
            </a:lvl7pPr>
            <a:lvl8pPr>
              <a:defRPr sz="2667"/>
            </a:lvl8pPr>
            <a:lvl9pPr>
              <a:defRPr sz="26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8FA0BD5-AA5C-4666-96AE-F0921492C252}"/>
              </a:ext>
            </a:extLst>
          </p:cNvPr>
          <p:cNvSpPr>
            <a:spLocks noGrp="1"/>
          </p:cNvSpPr>
          <p:nvPr>
            <p:ph type="body" sz="half" idx="2"/>
          </p:nvPr>
        </p:nvSpPr>
        <p:spPr>
          <a:xfrm>
            <a:off x="1119718" y="2926080"/>
            <a:ext cx="5242983" cy="5420925"/>
          </a:xfrm>
        </p:spPr>
        <p:txBody>
          <a:bodyPr/>
          <a:lstStyle>
            <a:lvl1pPr marL="0" indent="0">
              <a:buNone/>
              <a:defRPr sz="2133"/>
            </a:lvl1pPr>
            <a:lvl2pPr marL="609585" indent="0">
              <a:buNone/>
              <a:defRPr sz="1867"/>
            </a:lvl2pPr>
            <a:lvl3pPr marL="1219170" indent="0">
              <a:buNone/>
              <a:defRPr sz="1600"/>
            </a:lvl3pPr>
            <a:lvl4pPr marL="1828754" indent="0">
              <a:buNone/>
              <a:defRPr sz="1333"/>
            </a:lvl4pPr>
            <a:lvl5pPr marL="2438339" indent="0">
              <a:buNone/>
              <a:defRPr sz="1333"/>
            </a:lvl5pPr>
            <a:lvl6pPr marL="3047924" indent="0">
              <a:buNone/>
              <a:defRPr sz="1333"/>
            </a:lvl6pPr>
            <a:lvl7pPr marL="3657509" indent="0">
              <a:buNone/>
              <a:defRPr sz="1333"/>
            </a:lvl7pPr>
            <a:lvl8pPr marL="4267093" indent="0">
              <a:buNone/>
              <a:defRPr sz="1333"/>
            </a:lvl8pPr>
            <a:lvl9pPr marL="4876678" indent="0">
              <a:buNone/>
              <a:defRPr sz="1333"/>
            </a:lvl9pPr>
          </a:lstStyle>
          <a:p>
            <a:pPr lvl="0"/>
            <a:r>
              <a:rPr lang="en-US"/>
              <a:t>Click to edit Master text styles</a:t>
            </a:r>
          </a:p>
        </p:txBody>
      </p:sp>
      <p:sp>
        <p:nvSpPr>
          <p:cNvPr id="5" name="Date Placeholder 4">
            <a:extLst>
              <a:ext uri="{FF2B5EF4-FFF2-40B4-BE49-F238E27FC236}">
                <a16:creationId xmlns:a16="http://schemas.microsoft.com/office/drawing/2014/main" id="{A1502E9F-A934-40F6-A0F4-4C1B6477BECD}"/>
              </a:ext>
            </a:extLst>
          </p:cNvPr>
          <p:cNvSpPr>
            <a:spLocks noGrp="1"/>
          </p:cNvSpPr>
          <p:nvPr>
            <p:ph type="dt" sz="half" idx="10"/>
          </p:nvPr>
        </p:nvSpPr>
        <p:spPr/>
        <p:txBody>
          <a:bodyPr/>
          <a:lstStyle/>
          <a:p>
            <a:fld id="{48A87A34-81AB-432B-8DAE-1953F412C126}" type="datetimeFigureOut">
              <a:rPr lang="en-US" smtClean="0"/>
              <a:t>8/4/2022</a:t>
            </a:fld>
            <a:endParaRPr lang="en-US" dirty="0"/>
          </a:p>
        </p:txBody>
      </p:sp>
      <p:sp>
        <p:nvSpPr>
          <p:cNvPr id="6" name="Footer Placeholder 5">
            <a:extLst>
              <a:ext uri="{FF2B5EF4-FFF2-40B4-BE49-F238E27FC236}">
                <a16:creationId xmlns:a16="http://schemas.microsoft.com/office/drawing/2014/main" id="{71B88989-936B-4211-A58C-A2CC3276AF0D}"/>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48E566E3-AA3C-4518-9C4D-D0467975D1BE}"/>
              </a:ext>
            </a:extLst>
          </p:cNvPr>
          <p:cNvSpPr>
            <a:spLocks noGrp="1"/>
          </p:cNvSpPr>
          <p:nvPr>
            <p:ph type="sldNum" sz="quarter" idx="12"/>
          </p:nvPr>
        </p:nvSpPr>
        <p:spPr/>
        <p:txBody>
          <a:bodyPr/>
          <a:lstStyle/>
          <a:p>
            <a:pPr>
              <a:defRPr/>
            </a:pPr>
            <a:fld id="{78E3C7D8-0A6E-4943-BE1F-05385EF3EA2F}" type="slidenum">
              <a:rPr lang="en-US" smtClean="0"/>
              <a:pPr>
                <a:defRPr/>
              </a:pPr>
              <a:t>‹#›</a:t>
            </a:fld>
            <a:endParaRPr lang="en-US"/>
          </a:p>
        </p:txBody>
      </p:sp>
    </p:spTree>
    <p:extLst>
      <p:ext uri="{BB962C8B-B14F-4D97-AF65-F5344CB8AC3E}">
        <p14:creationId xmlns:p14="http://schemas.microsoft.com/office/powerpoint/2010/main" val="3102795420"/>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hf hdr="0" ftr="0" dt="0"/>
</p:sldLayout>
</file>

<file path=ppt/slideLayouts/slideLayout27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2F8BFD-677C-41D2-9FBA-C95FABDA241E}"/>
              </a:ext>
            </a:extLst>
          </p:cNvPr>
          <p:cNvSpPr>
            <a:spLocks noGrp="1"/>
          </p:cNvSpPr>
          <p:nvPr>
            <p:ph type="title"/>
          </p:nvPr>
        </p:nvSpPr>
        <p:spPr>
          <a:xfrm>
            <a:off x="1119718" y="650240"/>
            <a:ext cx="5242983" cy="2275840"/>
          </a:xfrm>
        </p:spPr>
        <p:txBody>
          <a:bodyPr anchor="b"/>
          <a:lstStyle>
            <a:lvl1pPr>
              <a:defRPr sz="4267"/>
            </a:lvl1pPr>
          </a:lstStyle>
          <a:p>
            <a:r>
              <a:rPr lang="en-US"/>
              <a:t>Click to edit Master title style</a:t>
            </a:r>
          </a:p>
        </p:txBody>
      </p:sp>
      <p:sp>
        <p:nvSpPr>
          <p:cNvPr id="3" name="Picture Placeholder 2">
            <a:extLst>
              <a:ext uri="{FF2B5EF4-FFF2-40B4-BE49-F238E27FC236}">
                <a16:creationId xmlns:a16="http://schemas.microsoft.com/office/drawing/2014/main" id="{76631F65-49B7-40E9-8729-8A281020151C}"/>
              </a:ext>
            </a:extLst>
          </p:cNvPr>
          <p:cNvSpPr>
            <a:spLocks noGrp="1"/>
          </p:cNvSpPr>
          <p:nvPr>
            <p:ph type="pic" idx="1"/>
          </p:nvPr>
        </p:nvSpPr>
        <p:spPr>
          <a:xfrm>
            <a:off x="6910917" y="1404338"/>
            <a:ext cx="8229600" cy="6931378"/>
          </a:xfrm>
        </p:spPr>
        <p:txBody>
          <a:bodyPr/>
          <a:lstStyle>
            <a:lvl1pPr marL="0" indent="0">
              <a:buNone/>
              <a:defRPr sz="4267"/>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endParaRPr lang="en-US"/>
          </a:p>
        </p:txBody>
      </p:sp>
      <p:sp>
        <p:nvSpPr>
          <p:cNvPr id="4" name="Text Placeholder 3">
            <a:extLst>
              <a:ext uri="{FF2B5EF4-FFF2-40B4-BE49-F238E27FC236}">
                <a16:creationId xmlns:a16="http://schemas.microsoft.com/office/drawing/2014/main" id="{903C1DC3-0F8E-4AAC-8A9A-F3E35B0A3DCB}"/>
              </a:ext>
            </a:extLst>
          </p:cNvPr>
          <p:cNvSpPr>
            <a:spLocks noGrp="1"/>
          </p:cNvSpPr>
          <p:nvPr>
            <p:ph type="body" sz="half" idx="2"/>
          </p:nvPr>
        </p:nvSpPr>
        <p:spPr>
          <a:xfrm>
            <a:off x="1119718" y="2926080"/>
            <a:ext cx="5242983" cy="5420925"/>
          </a:xfrm>
        </p:spPr>
        <p:txBody>
          <a:bodyPr/>
          <a:lstStyle>
            <a:lvl1pPr marL="0" indent="0">
              <a:buNone/>
              <a:defRPr sz="2133"/>
            </a:lvl1pPr>
            <a:lvl2pPr marL="609585" indent="0">
              <a:buNone/>
              <a:defRPr sz="1867"/>
            </a:lvl2pPr>
            <a:lvl3pPr marL="1219170" indent="0">
              <a:buNone/>
              <a:defRPr sz="1600"/>
            </a:lvl3pPr>
            <a:lvl4pPr marL="1828754" indent="0">
              <a:buNone/>
              <a:defRPr sz="1333"/>
            </a:lvl4pPr>
            <a:lvl5pPr marL="2438339" indent="0">
              <a:buNone/>
              <a:defRPr sz="1333"/>
            </a:lvl5pPr>
            <a:lvl6pPr marL="3047924" indent="0">
              <a:buNone/>
              <a:defRPr sz="1333"/>
            </a:lvl6pPr>
            <a:lvl7pPr marL="3657509" indent="0">
              <a:buNone/>
              <a:defRPr sz="1333"/>
            </a:lvl7pPr>
            <a:lvl8pPr marL="4267093" indent="0">
              <a:buNone/>
              <a:defRPr sz="1333"/>
            </a:lvl8pPr>
            <a:lvl9pPr marL="4876678" indent="0">
              <a:buNone/>
              <a:defRPr sz="1333"/>
            </a:lvl9pPr>
          </a:lstStyle>
          <a:p>
            <a:pPr lvl="0"/>
            <a:r>
              <a:rPr lang="en-US"/>
              <a:t>Click to edit Master text styles</a:t>
            </a:r>
          </a:p>
        </p:txBody>
      </p:sp>
      <p:sp>
        <p:nvSpPr>
          <p:cNvPr id="5" name="Date Placeholder 4">
            <a:extLst>
              <a:ext uri="{FF2B5EF4-FFF2-40B4-BE49-F238E27FC236}">
                <a16:creationId xmlns:a16="http://schemas.microsoft.com/office/drawing/2014/main" id="{111AED82-E1BB-4C9E-B7F4-86219FBA7067}"/>
              </a:ext>
            </a:extLst>
          </p:cNvPr>
          <p:cNvSpPr>
            <a:spLocks noGrp="1"/>
          </p:cNvSpPr>
          <p:nvPr>
            <p:ph type="dt" sz="half" idx="10"/>
          </p:nvPr>
        </p:nvSpPr>
        <p:spPr/>
        <p:txBody>
          <a:bodyPr/>
          <a:lstStyle/>
          <a:p>
            <a:fld id="{48A87A34-81AB-432B-8DAE-1953F412C126}" type="datetimeFigureOut">
              <a:rPr lang="en-US" smtClean="0"/>
              <a:t>8/4/2022</a:t>
            </a:fld>
            <a:endParaRPr lang="en-US" dirty="0"/>
          </a:p>
        </p:txBody>
      </p:sp>
      <p:sp>
        <p:nvSpPr>
          <p:cNvPr id="6" name="Footer Placeholder 5">
            <a:extLst>
              <a:ext uri="{FF2B5EF4-FFF2-40B4-BE49-F238E27FC236}">
                <a16:creationId xmlns:a16="http://schemas.microsoft.com/office/drawing/2014/main" id="{14ADB748-56D1-4DF9-A87A-FF527F20E633}"/>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AF889089-8247-4960-B9C6-BA7EE3320FF1}"/>
              </a:ext>
            </a:extLst>
          </p:cNvPr>
          <p:cNvSpPr>
            <a:spLocks noGrp="1"/>
          </p:cNvSpPr>
          <p:nvPr>
            <p:ph type="sldNum" sz="quarter" idx="12"/>
          </p:nvPr>
        </p:nvSpPr>
        <p:spPr/>
        <p:txBody>
          <a:bodyPr/>
          <a:lstStyle/>
          <a:p>
            <a:pPr>
              <a:defRPr/>
            </a:pPr>
            <a:fld id="{78E3C7D8-0A6E-4943-BE1F-05385EF3EA2F}" type="slidenum">
              <a:rPr lang="en-US" smtClean="0"/>
              <a:pPr>
                <a:defRPr/>
              </a:pPr>
              <a:t>‹#›</a:t>
            </a:fld>
            <a:endParaRPr lang="en-US"/>
          </a:p>
        </p:txBody>
      </p:sp>
    </p:spTree>
    <p:extLst>
      <p:ext uri="{BB962C8B-B14F-4D97-AF65-F5344CB8AC3E}">
        <p14:creationId xmlns:p14="http://schemas.microsoft.com/office/powerpoint/2010/main" val="3208163137"/>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hf hdr="0" ftr="0" dt="0"/>
</p:sldLayout>
</file>

<file path=ppt/slideLayouts/slideLayout27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039EF4-C55E-497F-A4F6-75D15974F38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C37B225-1C10-49FB-B3D5-8B43A1EB82E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70552A8-1857-421A-A4C6-D1B654FD04C4}"/>
              </a:ext>
            </a:extLst>
          </p:cNvPr>
          <p:cNvSpPr>
            <a:spLocks noGrp="1"/>
          </p:cNvSpPr>
          <p:nvPr>
            <p:ph type="dt" sz="half" idx="10"/>
          </p:nvPr>
        </p:nvSpPr>
        <p:spPr/>
        <p:txBody>
          <a:bodyPr/>
          <a:lstStyle/>
          <a:p>
            <a:fld id="{48A87A34-81AB-432B-8DAE-1953F412C126}" type="datetimeFigureOut">
              <a:rPr lang="en-US" smtClean="0"/>
              <a:t>8/4/2022</a:t>
            </a:fld>
            <a:endParaRPr lang="en-US" dirty="0"/>
          </a:p>
        </p:txBody>
      </p:sp>
      <p:sp>
        <p:nvSpPr>
          <p:cNvPr id="5" name="Footer Placeholder 4">
            <a:extLst>
              <a:ext uri="{FF2B5EF4-FFF2-40B4-BE49-F238E27FC236}">
                <a16:creationId xmlns:a16="http://schemas.microsoft.com/office/drawing/2014/main" id="{2A81DC9A-E292-43B9-A44C-29227AB5506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89AF2F9-15E5-4E96-B536-032BCE0BC127}"/>
              </a:ext>
            </a:extLst>
          </p:cNvPr>
          <p:cNvSpPr>
            <a:spLocks noGrp="1"/>
          </p:cNvSpPr>
          <p:nvPr>
            <p:ph type="sldNum" sz="quarter" idx="12"/>
          </p:nvPr>
        </p:nvSpPr>
        <p:spPr/>
        <p:txBody>
          <a:bodyPr/>
          <a:lstStyle/>
          <a:p>
            <a:pPr>
              <a:defRPr/>
            </a:pPr>
            <a:fld id="{78E3C7D8-0A6E-4943-BE1F-05385EF3EA2F}" type="slidenum">
              <a:rPr lang="en-US" smtClean="0"/>
              <a:pPr>
                <a:defRPr/>
              </a:pPr>
              <a:t>‹#›</a:t>
            </a:fld>
            <a:endParaRPr lang="en-US"/>
          </a:p>
        </p:txBody>
      </p:sp>
    </p:spTree>
    <p:extLst>
      <p:ext uri="{BB962C8B-B14F-4D97-AF65-F5344CB8AC3E}">
        <p14:creationId xmlns:p14="http://schemas.microsoft.com/office/powerpoint/2010/main" val="3702737847"/>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hf hdr="0" ftr="0" dt="0"/>
</p:sldLayout>
</file>

<file path=ppt/slideLayouts/slideLayout27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460B545-0C46-434A-9A5D-FBC565596D20}"/>
              </a:ext>
            </a:extLst>
          </p:cNvPr>
          <p:cNvSpPr>
            <a:spLocks noGrp="1"/>
          </p:cNvSpPr>
          <p:nvPr>
            <p:ph type="title" orient="vert"/>
          </p:nvPr>
        </p:nvSpPr>
        <p:spPr>
          <a:xfrm>
            <a:off x="11633200" y="519289"/>
            <a:ext cx="3505200" cy="8265725"/>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F5FAEBC-FD8F-4949-BFE5-16E72344BE57}"/>
              </a:ext>
            </a:extLst>
          </p:cNvPr>
          <p:cNvSpPr>
            <a:spLocks noGrp="1"/>
          </p:cNvSpPr>
          <p:nvPr>
            <p:ph type="body" orient="vert" idx="1"/>
          </p:nvPr>
        </p:nvSpPr>
        <p:spPr>
          <a:xfrm>
            <a:off x="1117600" y="519289"/>
            <a:ext cx="10312400" cy="82657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5C353DA-76C0-45C3-BF9A-4C40FEB67700}"/>
              </a:ext>
            </a:extLst>
          </p:cNvPr>
          <p:cNvSpPr>
            <a:spLocks noGrp="1"/>
          </p:cNvSpPr>
          <p:nvPr>
            <p:ph type="dt" sz="half" idx="10"/>
          </p:nvPr>
        </p:nvSpPr>
        <p:spPr/>
        <p:txBody>
          <a:bodyPr/>
          <a:lstStyle/>
          <a:p>
            <a:fld id="{48A87A34-81AB-432B-8DAE-1953F412C126}" type="datetimeFigureOut">
              <a:rPr lang="en-US" smtClean="0"/>
              <a:t>8/4/2022</a:t>
            </a:fld>
            <a:endParaRPr lang="en-US" dirty="0"/>
          </a:p>
        </p:txBody>
      </p:sp>
      <p:sp>
        <p:nvSpPr>
          <p:cNvPr id="5" name="Footer Placeholder 4">
            <a:extLst>
              <a:ext uri="{FF2B5EF4-FFF2-40B4-BE49-F238E27FC236}">
                <a16:creationId xmlns:a16="http://schemas.microsoft.com/office/drawing/2014/main" id="{ECB65FAD-96AA-41F0-8312-99C2BB74D3C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A8C0C96-467E-46B7-A2B5-38E97436FA0E}"/>
              </a:ext>
            </a:extLst>
          </p:cNvPr>
          <p:cNvSpPr>
            <a:spLocks noGrp="1"/>
          </p:cNvSpPr>
          <p:nvPr>
            <p:ph type="sldNum" sz="quarter" idx="12"/>
          </p:nvPr>
        </p:nvSpPr>
        <p:spPr/>
        <p:txBody>
          <a:bodyPr/>
          <a:lstStyle/>
          <a:p>
            <a:pPr>
              <a:defRPr/>
            </a:pPr>
            <a:fld id="{78E3C7D8-0A6E-4943-BE1F-05385EF3EA2F}" type="slidenum">
              <a:rPr lang="en-US" smtClean="0"/>
              <a:pPr>
                <a:defRPr/>
              </a:pPr>
              <a:t>‹#›</a:t>
            </a:fld>
            <a:endParaRPr lang="en-US"/>
          </a:p>
        </p:txBody>
      </p:sp>
    </p:spTree>
    <p:extLst>
      <p:ext uri="{BB962C8B-B14F-4D97-AF65-F5344CB8AC3E}">
        <p14:creationId xmlns:p14="http://schemas.microsoft.com/office/powerpoint/2010/main" val="2800257446"/>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hf hdr="0" ftr="0" dt="0"/>
</p:sldLayout>
</file>

<file path=ppt/slideLayouts/slideLayout278.xml><?xml version="1.0" encoding="utf-8"?>
<p:sldLayout xmlns:a="http://schemas.openxmlformats.org/drawingml/2006/main" xmlns:r="http://schemas.openxmlformats.org/officeDocument/2006/relationships" xmlns:p="http://schemas.openxmlformats.org/presentationml/2006/main" userDrawn="1">
  <p:cSld name="Blue_1 Line">
    <p:spTree>
      <p:nvGrpSpPr>
        <p:cNvPr id="1" name=""/>
        <p:cNvGrpSpPr/>
        <p:nvPr/>
      </p:nvGrpSpPr>
      <p:grpSpPr>
        <a:xfrm>
          <a:off x="0" y="0"/>
          <a:ext cx="0" cy="0"/>
          <a:chOff x="0" y="0"/>
          <a:chExt cx="0" cy="0"/>
        </a:xfrm>
      </p:grpSpPr>
      <p:sp>
        <p:nvSpPr>
          <p:cNvPr id="2" name="Title 1"/>
          <p:cNvSpPr>
            <a:spLocks noGrp="1"/>
          </p:cNvSpPr>
          <p:nvPr>
            <p:ph type="ctrTitle"/>
          </p:nvPr>
        </p:nvSpPr>
        <p:spPr>
          <a:xfrm>
            <a:off x="2565401" y="1752600"/>
            <a:ext cx="11049001" cy="6324599"/>
          </a:xfrm>
        </p:spPr>
        <p:txBody>
          <a:bodyPr/>
          <a:lstStyle>
            <a:lvl1pPr>
              <a:defRPr sz="3000" spc="75">
                <a:latin typeface="Futura LT Pro Medium"/>
                <a:cs typeface="Futura LT Pro Medium"/>
              </a:defRPr>
            </a:lvl1pPr>
          </a:lstStyle>
          <a:p>
            <a:r>
              <a:rPr lang="en-US" dirty="0"/>
              <a:t>Click to edit Master title style</a:t>
            </a:r>
          </a:p>
        </p:txBody>
      </p:sp>
      <p:sp>
        <p:nvSpPr>
          <p:cNvPr id="3" name="Text Box 3"/>
          <p:cNvSpPr txBox="1">
            <a:spLocks noGrp="1" noChangeArrowheads="1"/>
          </p:cNvSpPr>
          <p:nvPr>
            <p:ph type="sldNum" sz="quarter" idx="10"/>
          </p:nvPr>
        </p:nvSpPr>
        <p:spPr>
          <a:xfrm>
            <a:off x="14584363" y="9340852"/>
            <a:ext cx="222251" cy="203200"/>
          </a:xfrm>
        </p:spPr>
        <p:txBody>
          <a:bodyPr/>
          <a:lstStyle>
            <a:lvl1pPr>
              <a:defRPr sz="900" smtClean="0">
                <a:latin typeface="Helvetica Neue" charset="0"/>
              </a:defRPr>
            </a:lvl1pPr>
          </a:lstStyle>
          <a:p>
            <a:pPr>
              <a:defRPr/>
            </a:pPr>
            <a:fld id="{D18E14ED-C649-4059-A687-38F3CB7BF36D}" type="slidenum">
              <a:rPr lang="en-US"/>
              <a:pPr>
                <a:defRPr/>
              </a:pPr>
              <a:t>‹#›</a:t>
            </a:fld>
            <a:endParaRPr lang="en-US" dirty="0"/>
          </a:p>
        </p:txBody>
      </p:sp>
    </p:spTree>
    <p:extLst>
      <p:ext uri="{BB962C8B-B14F-4D97-AF65-F5344CB8AC3E}">
        <p14:creationId xmlns:p14="http://schemas.microsoft.com/office/powerpoint/2010/main" val="639190774"/>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279.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BE079D90-996D-446F-8A0E-2C14288D2DE0}" type="slidenum">
              <a:rPr lang="en-US"/>
              <a:pPr>
                <a:defRPr/>
              </a:pPr>
              <a:t>‹#›</a:t>
            </a:fld>
            <a:endParaRPr lang="en-US"/>
          </a:p>
        </p:txBody>
      </p:sp>
    </p:spTree>
    <p:extLst>
      <p:ext uri="{BB962C8B-B14F-4D97-AF65-F5344CB8AC3E}">
        <p14:creationId xmlns:p14="http://schemas.microsoft.com/office/powerpoint/2010/main" val="3797113835"/>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_Section Breaker_A">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400" y="609600"/>
            <a:ext cx="16306800"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0" y="609600"/>
            <a:ext cx="16281400" cy="8382000"/>
          </a:xfrm>
          <a:prstGeom prst="rect">
            <a:avLst/>
          </a:prstGeom>
          <a:solidFill>
            <a:schemeClr val="tx1">
              <a:alpha val="13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a:t>Click to edit Master title style</a:t>
            </a:r>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AD17A475-2EB1-4DFC-8243-324936DFA7D4}" type="slidenum">
              <a:rPr lang="en-US"/>
              <a:pPr>
                <a:defRPr/>
              </a:pPr>
              <a:t>‹#›</a:t>
            </a:fld>
            <a:endParaRPr lang="en-US"/>
          </a:p>
        </p:txBody>
      </p:sp>
    </p:spTree>
    <p:extLst>
      <p:ext uri="{BB962C8B-B14F-4D97-AF65-F5344CB8AC3E}">
        <p14:creationId xmlns:p14="http://schemas.microsoft.com/office/powerpoint/2010/main" val="2419010162"/>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280.xml><?xml version="1.0" encoding="utf-8"?>
<p:sldLayout xmlns:a="http://schemas.openxmlformats.org/drawingml/2006/main" xmlns:r="http://schemas.openxmlformats.org/officeDocument/2006/relationships" xmlns:p="http://schemas.openxmlformats.org/presentationml/2006/main" userDrawn="1">
  <p:cSld name="Orange_1 Line">
    <p:spTree>
      <p:nvGrpSpPr>
        <p:cNvPr id="1" name=""/>
        <p:cNvGrpSpPr/>
        <p:nvPr/>
      </p:nvGrpSpPr>
      <p:grpSpPr>
        <a:xfrm>
          <a:off x="0" y="0"/>
          <a:ext cx="0" cy="0"/>
          <a:chOff x="0" y="0"/>
          <a:chExt cx="0" cy="0"/>
        </a:xfrm>
      </p:grpSpPr>
      <p:sp>
        <p:nvSpPr>
          <p:cNvPr id="2" name="Title 1"/>
          <p:cNvSpPr>
            <a:spLocks noGrp="1"/>
          </p:cNvSpPr>
          <p:nvPr>
            <p:ph type="ctrTitle"/>
          </p:nvPr>
        </p:nvSpPr>
        <p:spPr>
          <a:xfrm>
            <a:off x="2565400" y="1752600"/>
            <a:ext cx="11049000" cy="6324599"/>
          </a:xfrm>
        </p:spPr>
        <p:txBody>
          <a:bodyPr/>
          <a:lstStyle>
            <a:lvl1pPr>
              <a:defRPr sz="3749" b="0" i="0" spc="93">
                <a:latin typeface="Futura LT Pro Medium"/>
                <a:cs typeface="Futura LT Pro Medium"/>
              </a:defRPr>
            </a:lvl1pPr>
          </a:lstStyle>
          <a:p>
            <a:r>
              <a:rPr lang="en-US" dirty="0"/>
              <a:t>Click to edit Master title style</a:t>
            </a:r>
          </a:p>
        </p:txBody>
      </p:sp>
      <p:sp>
        <p:nvSpPr>
          <p:cNvPr id="3" name="Text Box 3"/>
          <p:cNvSpPr txBox="1">
            <a:spLocks noGrp="1" noChangeArrowheads="1"/>
          </p:cNvSpPr>
          <p:nvPr>
            <p:ph type="sldNum" sz="quarter" idx="10"/>
          </p:nvPr>
        </p:nvSpPr>
        <p:spPr>
          <a:xfrm>
            <a:off x="14584363" y="9340850"/>
            <a:ext cx="222251" cy="203200"/>
          </a:xfrm>
        </p:spPr>
        <p:txBody>
          <a:bodyPr/>
          <a:lstStyle>
            <a:lvl1pPr>
              <a:defRPr sz="1125" smtClean="0">
                <a:latin typeface="Helvetica Neue" charset="0"/>
              </a:defRPr>
            </a:lvl1pPr>
          </a:lstStyle>
          <a:p>
            <a:pPr>
              <a:defRPr/>
            </a:pPr>
            <a:fld id="{35C1D347-94F8-4E62-A2AC-9DD555B59610}" type="slidenum">
              <a:rPr lang="en-US"/>
              <a:pPr>
                <a:defRPr/>
              </a:pPr>
              <a:t>‹#›</a:t>
            </a:fld>
            <a:endParaRPr lang="en-US"/>
          </a:p>
        </p:txBody>
      </p:sp>
    </p:spTree>
    <p:extLst>
      <p:ext uri="{BB962C8B-B14F-4D97-AF65-F5344CB8AC3E}">
        <p14:creationId xmlns:p14="http://schemas.microsoft.com/office/powerpoint/2010/main" val="3127346502"/>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281.xml><?xml version="1.0" encoding="utf-8"?>
<p:sldLayout xmlns:a="http://schemas.openxmlformats.org/drawingml/2006/main" xmlns:r="http://schemas.openxmlformats.org/officeDocument/2006/relationships" xmlns:p="http://schemas.openxmlformats.org/presentationml/2006/main" userDrawn="1">
  <p:cSld name="Teal_1 Line">
    <p:spTree>
      <p:nvGrpSpPr>
        <p:cNvPr id="1" name=""/>
        <p:cNvGrpSpPr/>
        <p:nvPr/>
      </p:nvGrpSpPr>
      <p:grpSpPr>
        <a:xfrm>
          <a:off x="0" y="0"/>
          <a:ext cx="0" cy="0"/>
          <a:chOff x="0" y="0"/>
          <a:chExt cx="0" cy="0"/>
        </a:xfrm>
      </p:grpSpPr>
      <p:sp>
        <p:nvSpPr>
          <p:cNvPr id="2" name="Title 1"/>
          <p:cNvSpPr>
            <a:spLocks noGrp="1"/>
          </p:cNvSpPr>
          <p:nvPr>
            <p:ph type="ctrTitle"/>
          </p:nvPr>
        </p:nvSpPr>
        <p:spPr>
          <a:xfrm>
            <a:off x="2565400" y="1752600"/>
            <a:ext cx="11049000" cy="6324600"/>
          </a:xfrm>
        </p:spPr>
        <p:txBody>
          <a:bodyPr/>
          <a:lstStyle>
            <a:lvl1pPr>
              <a:defRPr sz="4000" spc="100">
                <a:latin typeface="Futura LT Pro Medium"/>
                <a:cs typeface="Futura LT Pro Medium"/>
              </a:defRPr>
            </a:lvl1pPr>
          </a:lstStyle>
          <a:p>
            <a:r>
              <a:rPr lang="en-US" dirty="0"/>
              <a:t>Click to edit Master title style</a:t>
            </a:r>
          </a:p>
        </p:txBody>
      </p:sp>
      <p:sp>
        <p:nvSpPr>
          <p:cNvPr id="3"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36E58CEB-F5EA-4787-95DD-58955AC37BDB}" type="slidenum">
              <a:rPr lang="en-US"/>
              <a:pPr>
                <a:defRPr/>
              </a:pPr>
              <a:t>‹#›</a:t>
            </a:fld>
            <a:endParaRPr lang="en-US" dirty="0"/>
          </a:p>
        </p:txBody>
      </p:sp>
    </p:spTree>
    <p:extLst>
      <p:ext uri="{BB962C8B-B14F-4D97-AF65-F5344CB8AC3E}">
        <p14:creationId xmlns:p14="http://schemas.microsoft.com/office/powerpoint/2010/main" val="2085051519"/>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_Section Breaker_A">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400" y="609600"/>
            <a:ext cx="16306800"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25400" y="609600"/>
            <a:ext cx="16281400" cy="8382000"/>
          </a:xfrm>
          <a:prstGeom prst="rect">
            <a:avLst/>
          </a:prstGeom>
          <a:solidFill>
            <a:schemeClr val="tx1">
              <a:alpha val="13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a:t>Click to edit Master title style</a:t>
            </a:r>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51B55998-25F5-4F90-8D77-EA786E94A0A3}" type="slidenum">
              <a:rPr lang="en-US"/>
              <a:pPr>
                <a:defRPr/>
              </a:pPr>
              <a:t>‹#›</a:t>
            </a:fld>
            <a:endParaRPr lang="en-US"/>
          </a:p>
        </p:txBody>
      </p:sp>
    </p:spTree>
    <p:extLst>
      <p:ext uri="{BB962C8B-B14F-4D97-AF65-F5344CB8AC3E}">
        <p14:creationId xmlns:p14="http://schemas.microsoft.com/office/powerpoint/2010/main" val="3035310937"/>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Orange_Body Bullets">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spc="100">
                <a:solidFill>
                  <a:srgbClr val="35427E"/>
                </a:solidFill>
                <a:latin typeface="Futura LT Pro Medium"/>
                <a:cs typeface="Futura LT Pro Medium"/>
              </a:defRPr>
            </a:lvl1pPr>
          </a:lstStyle>
          <a:p>
            <a:r>
              <a:rPr lang="en-US" dirty="0"/>
              <a:t>Click to edit Master title style</a:t>
            </a:r>
          </a:p>
        </p:txBody>
      </p:sp>
      <p:sp>
        <p:nvSpPr>
          <p:cNvPr id="6" name="Content Placeholder 5"/>
          <p:cNvSpPr>
            <a:spLocks noGrp="1"/>
          </p:cNvSpPr>
          <p:nvPr>
            <p:ph sz="quarter" idx="11"/>
          </p:nvPr>
        </p:nvSpPr>
        <p:spPr>
          <a:xfrm>
            <a:off x="2489200" y="3429000"/>
            <a:ext cx="11277600" cy="5486400"/>
          </a:xfrm>
          <a:prstGeom prst="rect">
            <a:avLst/>
          </a:prstGeom>
        </p:spPr>
        <p:txBody>
          <a:bodyPr vert="horz" numCol="1" spcCol="731520"/>
          <a:lstStyle>
            <a:lvl1pPr marL="342900" indent="-342900" algn="l">
              <a:buFont typeface="Arial"/>
              <a:buChar char="•"/>
              <a:defRPr b="1" i="0">
                <a:latin typeface="HelveticaNeueLT Pro 55 Roman"/>
                <a:cs typeface="HelveticaNeueLT Pro 55 Roman"/>
              </a:defRPr>
            </a:lvl1pPr>
            <a:lvl2pPr marL="696913" indent="-342900" algn="l">
              <a:buFont typeface="Arial Narrow Italic"/>
              <a:buChar char="­"/>
              <a:tabLst/>
              <a:defRPr b="0" i="0">
                <a:latin typeface="HelveticaNeueLT Pro 55 Roman"/>
                <a:cs typeface="HelveticaNeueLT Pro 55 Roman"/>
              </a:defRPr>
            </a:lvl2pPr>
            <a:lvl3pPr marL="1033463" indent="-342900" algn="l">
              <a:buFont typeface="Arial Narrow Italic"/>
              <a:buChar char="­"/>
              <a:defRPr b="0" i="0">
                <a:latin typeface="HelveticaNeueLT Pro 55 Roman"/>
                <a:cs typeface="HelveticaNeueLT Pro 55 Roman"/>
              </a:defRPr>
            </a:lvl3pPr>
            <a:lvl4pPr marL="1363663" indent="-279400" algn="l">
              <a:buFont typeface="Arial Narrow Italic"/>
              <a:buChar char="­"/>
              <a:defRPr b="0" i="0">
                <a:latin typeface="HelveticaNeueLT Pro 55 Roman"/>
                <a:cs typeface="HelveticaNeueLT Pro 55 Roman"/>
              </a:defRPr>
            </a:lvl4pPr>
            <a:lvl5pPr marL="1363663" indent="-279400" algn="l">
              <a:buFont typeface="Arial Narrow Italic"/>
              <a:buChar char="­"/>
              <a:defRPr b="0" i="0">
                <a:latin typeface="HelveticaNeueLT Pro 55 Roman"/>
                <a:cs typeface="HelveticaNeueLT Pro 55 Roman"/>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Box 3"/>
          <p:cNvSpPr txBox="1">
            <a:spLocks noGrp="1" noChangeArrowheads="1"/>
          </p:cNvSpPr>
          <p:nvPr>
            <p:ph type="sldNum" sz="quarter" idx="12"/>
          </p:nvPr>
        </p:nvSpPr>
        <p:spPr>
          <a:xfrm>
            <a:off x="14584363" y="9340850"/>
            <a:ext cx="222250" cy="203200"/>
          </a:xfrm>
        </p:spPr>
        <p:txBody>
          <a:bodyPr/>
          <a:lstStyle>
            <a:lvl1pPr>
              <a:defRPr sz="1200">
                <a:latin typeface="Helvetica Neue" charset="0"/>
              </a:defRPr>
            </a:lvl1pPr>
          </a:lstStyle>
          <a:p>
            <a:pPr>
              <a:defRPr/>
            </a:pPr>
            <a:fld id="{C1ACE9B4-0C04-4A82-8B18-29D72A1951EA}" type="slidenum">
              <a:rPr lang="en-US"/>
              <a:pPr>
                <a:defRPr/>
              </a:pPr>
              <a:t>‹#›</a:t>
            </a:fld>
            <a:endParaRPr lang="en-US"/>
          </a:p>
        </p:txBody>
      </p:sp>
    </p:spTree>
    <p:extLst>
      <p:ext uri="{BB962C8B-B14F-4D97-AF65-F5344CB8AC3E}">
        <p14:creationId xmlns:p14="http://schemas.microsoft.com/office/powerpoint/2010/main" val="2488766515"/>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Section Breaker_A">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400" y="685800"/>
            <a:ext cx="16306800" cy="830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25400" y="676275"/>
            <a:ext cx="16281400" cy="8324850"/>
          </a:xfrm>
          <a:prstGeom prst="rect">
            <a:avLst/>
          </a:prstGeom>
          <a:solidFill>
            <a:schemeClr val="tx1">
              <a:alpha val="13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a:t>Click to edit Master title style</a:t>
            </a:r>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7A89E0E0-9283-4CD0-9970-F5DAFA3C5288}" type="slidenum">
              <a:rPr lang="en-US"/>
              <a:pPr>
                <a:defRPr/>
              </a:pPr>
              <a:t>‹#›</a:t>
            </a:fld>
            <a:endParaRPr lang="en-US"/>
          </a:p>
        </p:txBody>
      </p:sp>
    </p:spTree>
    <p:extLst>
      <p:ext uri="{BB962C8B-B14F-4D97-AF65-F5344CB8AC3E}">
        <p14:creationId xmlns:p14="http://schemas.microsoft.com/office/powerpoint/2010/main" val="2631790507"/>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4_Section Breaker_A">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400" y="609600"/>
            <a:ext cx="16306800"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1588" y="609600"/>
            <a:ext cx="16281400" cy="8382000"/>
          </a:xfrm>
          <a:prstGeom prst="rect">
            <a:avLst/>
          </a:prstGeom>
          <a:solidFill>
            <a:schemeClr val="tx1">
              <a:alpha val="13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a:t>Click to edit Master title style</a:t>
            </a:r>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8B952FD1-1A4C-4172-A8FA-EB610CF5B7B0}" type="slidenum">
              <a:rPr lang="en-US"/>
              <a:pPr>
                <a:defRPr/>
              </a:pPr>
              <a:t>‹#›</a:t>
            </a:fld>
            <a:endParaRPr lang="en-US"/>
          </a:p>
        </p:txBody>
      </p:sp>
    </p:spTree>
    <p:extLst>
      <p:ext uri="{BB962C8B-B14F-4D97-AF65-F5344CB8AC3E}">
        <p14:creationId xmlns:p14="http://schemas.microsoft.com/office/powerpoint/2010/main" val="4055698547"/>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5_Section Breaker_A">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09600"/>
            <a:ext cx="16256000" cy="8370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12700" y="603250"/>
            <a:ext cx="16281400" cy="8382000"/>
          </a:xfrm>
          <a:prstGeom prst="rect">
            <a:avLst/>
          </a:prstGeom>
          <a:solidFill>
            <a:schemeClr val="tx1">
              <a:alpha val="13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a:t>Click to edit Master title style</a:t>
            </a:r>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557597A2-3702-479B-93A3-D7D3198D9A60}" type="slidenum">
              <a:rPr lang="en-US"/>
              <a:pPr>
                <a:defRPr/>
              </a:pPr>
              <a:t>‹#›</a:t>
            </a:fld>
            <a:endParaRPr lang="en-US"/>
          </a:p>
        </p:txBody>
      </p:sp>
    </p:spTree>
    <p:extLst>
      <p:ext uri="{BB962C8B-B14F-4D97-AF65-F5344CB8AC3E}">
        <p14:creationId xmlns:p14="http://schemas.microsoft.com/office/powerpoint/2010/main" val="3485922998"/>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6_Section Breaker_A">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09600"/>
            <a:ext cx="16281400"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0" y="619125"/>
            <a:ext cx="16281400" cy="8382000"/>
          </a:xfrm>
          <a:prstGeom prst="rect">
            <a:avLst/>
          </a:prstGeom>
          <a:solidFill>
            <a:schemeClr val="tx1">
              <a:alpha val="13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a:t>Click to edit Master title style</a:t>
            </a:r>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8E46A058-DCD8-4EF3-B290-43CCCD2C9253}" type="slidenum">
              <a:rPr lang="en-US"/>
              <a:pPr>
                <a:defRPr/>
              </a:pPr>
              <a:t>‹#›</a:t>
            </a:fld>
            <a:endParaRPr lang="en-US"/>
          </a:p>
        </p:txBody>
      </p:sp>
    </p:spTree>
    <p:extLst>
      <p:ext uri="{BB962C8B-B14F-4D97-AF65-F5344CB8AC3E}">
        <p14:creationId xmlns:p14="http://schemas.microsoft.com/office/powerpoint/2010/main" val="2551804970"/>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7_Section Breaker_A">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400" y="609600"/>
            <a:ext cx="16281400"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25400" y="609600"/>
            <a:ext cx="16281400" cy="8382000"/>
          </a:xfrm>
          <a:prstGeom prst="rect">
            <a:avLst/>
          </a:prstGeom>
          <a:solidFill>
            <a:schemeClr val="tx1">
              <a:alpha val="13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a:t>Click to edit Master title style</a:t>
            </a:r>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18E38EEF-9B45-4F5C-8EDC-30A1B6853B0F}" type="slidenum">
              <a:rPr lang="en-US"/>
              <a:pPr>
                <a:defRPr/>
              </a:pPr>
              <a:t>‹#›</a:t>
            </a:fld>
            <a:endParaRPr lang="en-US"/>
          </a:p>
        </p:txBody>
      </p:sp>
    </p:spTree>
    <p:extLst>
      <p:ext uri="{BB962C8B-B14F-4D97-AF65-F5344CB8AC3E}">
        <p14:creationId xmlns:p14="http://schemas.microsoft.com/office/powerpoint/2010/main" val="1451739929"/>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Breaker_B">
    <p:spTree>
      <p:nvGrpSpPr>
        <p:cNvPr id="1" name=""/>
        <p:cNvGrpSpPr/>
        <p:nvPr/>
      </p:nvGrpSpPr>
      <p:grpSpPr>
        <a:xfrm>
          <a:off x="0" y="0"/>
          <a:ext cx="0" cy="0"/>
          <a:chOff x="0" y="0"/>
          <a:chExt cx="0" cy="0"/>
        </a:xfrm>
      </p:grpSpPr>
      <p:pic>
        <p:nvPicPr>
          <p:cNvPr id="3" name="Picture 4" descr="pic 3_reduced.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09600"/>
            <a:ext cx="16256000"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46038" y="625475"/>
            <a:ext cx="16327438" cy="8361363"/>
          </a:xfrm>
          <a:prstGeom prst="rect">
            <a:avLst/>
          </a:prstGeom>
          <a:solidFill>
            <a:schemeClr val="tx1">
              <a:alpha val="10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a:t>Click to edit Master title style</a:t>
            </a:r>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36FDAA8C-CE4E-4152-A03D-38DBB42FC540}" type="slidenum">
              <a:rPr lang="en-US"/>
              <a:pPr>
                <a:defRPr/>
              </a:pPr>
              <a:t>‹#›</a:t>
            </a:fld>
            <a:endParaRPr lang="en-US"/>
          </a:p>
        </p:txBody>
      </p:sp>
    </p:spTree>
    <p:extLst>
      <p:ext uri="{BB962C8B-B14F-4D97-AF65-F5344CB8AC3E}">
        <p14:creationId xmlns:p14="http://schemas.microsoft.com/office/powerpoint/2010/main" val="231407888"/>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Section Breaker_B">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400" y="622300"/>
            <a:ext cx="16306800" cy="8364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46038" y="622300"/>
            <a:ext cx="16327438" cy="8361363"/>
          </a:xfrm>
          <a:prstGeom prst="rect">
            <a:avLst/>
          </a:prstGeom>
          <a:solidFill>
            <a:schemeClr val="tx1">
              <a:alpha val="10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a:t>Click to edit Master title style</a:t>
            </a:r>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796685D3-68B4-4E50-A2CA-D28E0EC1D6D6}" type="slidenum">
              <a:rPr lang="en-US"/>
              <a:pPr>
                <a:defRPr/>
              </a:pPr>
              <a:t>‹#›</a:t>
            </a:fld>
            <a:endParaRPr lang="en-US"/>
          </a:p>
        </p:txBody>
      </p:sp>
    </p:spTree>
    <p:extLst>
      <p:ext uri="{BB962C8B-B14F-4D97-AF65-F5344CB8AC3E}">
        <p14:creationId xmlns:p14="http://schemas.microsoft.com/office/powerpoint/2010/main" val="3915645851"/>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Section Breaker_D">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400" y="609600"/>
            <a:ext cx="16281400"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25400" y="609600"/>
            <a:ext cx="16281400" cy="8413750"/>
          </a:xfrm>
          <a:prstGeom prst="rect">
            <a:avLst/>
          </a:prstGeom>
          <a:solidFill>
            <a:schemeClr val="tx1">
              <a:alpha val="9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a:t>Click to edit Master title style</a:t>
            </a:r>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003DCD9D-7895-4F44-9CF5-6D7C3F1ED6F9}" type="slidenum">
              <a:rPr lang="en-US"/>
              <a:pPr>
                <a:defRPr/>
              </a:pPr>
              <a:t>‹#›</a:t>
            </a:fld>
            <a:endParaRPr lang="en-US"/>
          </a:p>
        </p:txBody>
      </p:sp>
    </p:spTree>
    <p:extLst>
      <p:ext uri="{BB962C8B-B14F-4D97-AF65-F5344CB8AC3E}">
        <p14:creationId xmlns:p14="http://schemas.microsoft.com/office/powerpoint/2010/main" val="1017340764"/>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2_Section Breaker_D">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09600"/>
            <a:ext cx="16257588"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0" y="577850"/>
            <a:ext cx="16281400" cy="8413750"/>
          </a:xfrm>
          <a:prstGeom prst="rect">
            <a:avLst/>
          </a:prstGeom>
          <a:solidFill>
            <a:schemeClr val="tx1">
              <a:alpha val="9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a:t>Click to edit Master title style</a:t>
            </a:r>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E4140FAB-5129-4BF6-B1C9-3FF8AA0D2F48}" type="slidenum">
              <a:rPr lang="en-US"/>
              <a:pPr>
                <a:defRPr/>
              </a:pPr>
              <a:t>‹#›</a:t>
            </a:fld>
            <a:endParaRPr lang="en-US"/>
          </a:p>
        </p:txBody>
      </p:sp>
    </p:spTree>
    <p:extLst>
      <p:ext uri="{BB962C8B-B14F-4D97-AF65-F5344CB8AC3E}">
        <p14:creationId xmlns:p14="http://schemas.microsoft.com/office/powerpoint/2010/main" val="2138958551"/>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4_Section Breaker_D">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400" y="609600"/>
            <a:ext cx="16306800"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0" y="593725"/>
            <a:ext cx="16281400" cy="8413750"/>
          </a:xfrm>
          <a:prstGeom prst="rect">
            <a:avLst/>
          </a:prstGeom>
          <a:solidFill>
            <a:schemeClr val="tx1">
              <a:alpha val="9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a:t>Click to edit Master title style</a:t>
            </a:r>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21D41C5F-7BAF-43B2-8713-3624EBBE08CE}" type="slidenum">
              <a:rPr lang="en-US"/>
              <a:pPr>
                <a:defRPr/>
              </a:pPr>
              <a:t>‹#›</a:t>
            </a:fld>
            <a:endParaRPr lang="en-US"/>
          </a:p>
        </p:txBody>
      </p:sp>
    </p:spTree>
    <p:extLst>
      <p:ext uri="{BB962C8B-B14F-4D97-AF65-F5344CB8AC3E}">
        <p14:creationId xmlns:p14="http://schemas.microsoft.com/office/powerpoint/2010/main" val="1785892340"/>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Orange_Body">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spc="100">
                <a:solidFill>
                  <a:srgbClr val="35427E"/>
                </a:solidFill>
                <a:latin typeface="Futura LT Pro Medium"/>
                <a:cs typeface="Futura LT Pro Medium"/>
              </a:defRPr>
            </a:lvl1pPr>
          </a:lstStyle>
          <a:p>
            <a:r>
              <a:rPr lang="en-US" dirty="0"/>
              <a:t>Click to edit Master title style</a:t>
            </a:r>
          </a:p>
        </p:txBody>
      </p:sp>
      <p:sp>
        <p:nvSpPr>
          <p:cNvPr id="6" name="Content Placeholder 5"/>
          <p:cNvSpPr>
            <a:spLocks noGrp="1"/>
          </p:cNvSpPr>
          <p:nvPr>
            <p:ph sz="quarter" idx="11"/>
          </p:nvPr>
        </p:nvSpPr>
        <p:spPr>
          <a:xfrm>
            <a:off x="2489200" y="3429000"/>
            <a:ext cx="11277600" cy="5486400"/>
          </a:xfrm>
          <a:prstGeom prst="rect">
            <a:avLst/>
          </a:prstGeom>
        </p:spPr>
        <p:txBody>
          <a:bodyPr vert="horz" numCol="1"/>
          <a:lstStyle>
            <a:lvl1pPr algn="l">
              <a:defRPr b="1" i="0">
                <a:latin typeface="HelveticaNeueLT Pro 55 Roman"/>
                <a:cs typeface="HelveticaNeueLT Pro 55 Roman"/>
              </a:defRPr>
            </a:lvl1pPr>
            <a:lvl2pPr marL="0" indent="0" algn="l">
              <a:tabLst/>
              <a:defRPr b="0" i="0">
                <a:latin typeface="HelveticaNeueLT Pro 55 Roman"/>
                <a:cs typeface="HelveticaNeueLT Pro 55 Roman"/>
              </a:defRPr>
            </a:lvl2pPr>
            <a:lvl3pPr marL="0" indent="0" algn="l">
              <a:defRPr b="0" i="0">
                <a:latin typeface="HelveticaNeueLT Pro 55 Roman"/>
                <a:cs typeface="HelveticaNeueLT Pro 55 Roman"/>
              </a:defRPr>
            </a:lvl3pPr>
            <a:lvl4pPr algn="l">
              <a:defRPr b="0" i="0">
                <a:latin typeface="HelveticaNeueLT Pro 55 Roman"/>
                <a:cs typeface="HelveticaNeueLT Pro 55 Roman"/>
              </a:defRPr>
            </a:lvl4pPr>
            <a:lvl5pPr algn="l">
              <a:defRPr b="0" i="0">
                <a:latin typeface="HelveticaNeueLT Pro 55 Roman"/>
                <a:cs typeface="HelveticaNeueLT Pro 55 Roman"/>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Box 3"/>
          <p:cNvSpPr txBox="1">
            <a:spLocks noGrp="1" noChangeArrowheads="1"/>
          </p:cNvSpPr>
          <p:nvPr>
            <p:ph type="sldNum" sz="quarter" idx="12"/>
          </p:nvPr>
        </p:nvSpPr>
        <p:spPr>
          <a:xfrm>
            <a:off x="14584363" y="9340850"/>
            <a:ext cx="222250" cy="203200"/>
          </a:xfrm>
        </p:spPr>
        <p:txBody>
          <a:bodyPr/>
          <a:lstStyle>
            <a:lvl1pPr>
              <a:defRPr sz="1200">
                <a:latin typeface="Helvetica Neue" charset="0"/>
              </a:defRPr>
            </a:lvl1pPr>
          </a:lstStyle>
          <a:p>
            <a:pPr>
              <a:defRPr/>
            </a:pPr>
            <a:fld id="{281DF845-D803-405C-B855-B2EA56E34112}" type="slidenum">
              <a:rPr lang="en-US"/>
              <a:pPr>
                <a:defRPr/>
              </a:pPr>
              <a:t>‹#›</a:t>
            </a:fld>
            <a:endParaRPr lang="en-US"/>
          </a:p>
        </p:txBody>
      </p:sp>
    </p:spTree>
    <p:extLst>
      <p:ext uri="{BB962C8B-B14F-4D97-AF65-F5344CB8AC3E}">
        <p14:creationId xmlns:p14="http://schemas.microsoft.com/office/powerpoint/2010/main" val="1799169787"/>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3_Section Breaker_D">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8900" y="609600"/>
            <a:ext cx="16344900"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57150" y="577850"/>
            <a:ext cx="16281400" cy="8413750"/>
          </a:xfrm>
          <a:prstGeom prst="rect">
            <a:avLst/>
          </a:prstGeom>
          <a:solidFill>
            <a:schemeClr val="tx1">
              <a:alpha val="9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a:t>Click to edit Master title style</a:t>
            </a:r>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06AFE557-255D-496B-94A9-1C8F38000D3D}" type="slidenum">
              <a:rPr lang="en-US"/>
              <a:pPr>
                <a:defRPr/>
              </a:pPr>
              <a:t>‹#›</a:t>
            </a:fld>
            <a:endParaRPr lang="en-US"/>
          </a:p>
        </p:txBody>
      </p:sp>
    </p:spTree>
    <p:extLst>
      <p:ext uri="{BB962C8B-B14F-4D97-AF65-F5344CB8AC3E}">
        <p14:creationId xmlns:p14="http://schemas.microsoft.com/office/powerpoint/2010/main" val="4266006478"/>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ction Breaker_D">
    <p:spTree>
      <p:nvGrpSpPr>
        <p:cNvPr id="1" name=""/>
        <p:cNvGrpSpPr/>
        <p:nvPr/>
      </p:nvGrpSpPr>
      <p:grpSpPr>
        <a:xfrm>
          <a:off x="0" y="0"/>
          <a:ext cx="0" cy="0"/>
          <a:chOff x="0" y="0"/>
          <a:chExt cx="0" cy="0"/>
        </a:xfrm>
      </p:grpSpPr>
      <p:pic>
        <p:nvPicPr>
          <p:cNvPr id="3" name="Picture 4" descr="pic 5_reduced.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22300"/>
            <a:ext cx="16256000" cy="8494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0" y="660400"/>
            <a:ext cx="16281400" cy="8413750"/>
          </a:xfrm>
          <a:prstGeom prst="rect">
            <a:avLst/>
          </a:prstGeom>
          <a:solidFill>
            <a:schemeClr val="tx1">
              <a:alpha val="9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a:t>Click to edit Master title style</a:t>
            </a:r>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BF46B4C9-6F79-40FB-A2A4-A2F80198553D}" type="slidenum">
              <a:rPr lang="en-US"/>
              <a:pPr>
                <a:defRPr/>
              </a:pPr>
              <a:t>‹#›</a:t>
            </a:fld>
            <a:endParaRPr lang="en-US"/>
          </a:p>
        </p:txBody>
      </p:sp>
    </p:spTree>
    <p:extLst>
      <p:ext uri="{BB962C8B-B14F-4D97-AF65-F5344CB8AC3E}">
        <p14:creationId xmlns:p14="http://schemas.microsoft.com/office/powerpoint/2010/main" val="3881259247"/>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Breaker_E">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09600"/>
            <a:ext cx="16281400"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Picture 4" descr="Untitled-5.jpg"/>
          <p:cNvSpPr>
            <a:spLocks noChangeAspect="1"/>
          </p:cNvSpPr>
          <p:nvPr userDrawn="1"/>
        </p:nvSpPr>
        <p:spPr bwMode="auto">
          <a:xfrm>
            <a:off x="0" y="609600"/>
            <a:ext cx="16256000"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4200">
                <a:solidFill>
                  <a:srgbClr val="000000"/>
                </a:solidFill>
                <a:latin typeface="Gill Sans" charset="0"/>
                <a:ea typeface="ヒラギノ角ゴ ProN W3" charset="-128"/>
                <a:sym typeface="Gill Sans" charset="0"/>
              </a:defRPr>
            </a:lvl1pPr>
            <a:lvl2pPr marL="742950" indent="-285750">
              <a:defRPr sz="4200">
                <a:solidFill>
                  <a:srgbClr val="000000"/>
                </a:solidFill>
                <a:latin typeface="Gill Sans" charset="0"/>
                <a:ea typeface="ヒラギノ角ゴ ProN W3" charset="-128"/>
                <a:sym typeface="Gill Sans" charset="0"/>
              </a:defRPr>
            </a:lvl2pPr>
            <a:lvl3pPr marL="1143000" indent="-228600">
              <a:defRPr sz="4200">
                <a:solidFill>
                  <a:srgbClr val="000000"/>
                </a:solidFill>
                <a:latin typeface="Gill Sans" charset="0"/>
                <a:ea typeface="ヒラギノ角ゴ ProN W3" charset="-128"/>
                <a:sym typeface="Gill Sans" charset="0"/>
              </a:defRPr>
            </a:lvl3pPr>
            <a:lvl4pPr marL="1600200" indent="-228600">
              <a:defRPr sz="4200">
                <a:solidFill>
                  <a:srgbClr val="000000"/>
                </a:solidFill>
                <a:latin typeface="Gill Sans" charset="0"/>
                <a:ea typeface="ヒラギノ角ゴ ProN W3" charset="-128"/>
                <a:sym typeface="Gill Sans" charset="0"/>
              </a:defRPr>
            </a:lvl4pPr>
            <a:lvl5pPr marL="2057400" indent="-228600">
              <a:defRPr sz="4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9pPr>
          </a:lstStyle>
          <a:p>
            <a:pPr>
              <a:defRPr/>
            </a:pPr>
            <a:endParaRPr lang="en-US" altLang="en-US"/>
          </a:p>
        </p:txBody>
      </p:sp>
      <p:sp>
        <p:nvSpPr>
          <p:cNvPr id="5" name="Shape 606"/>
          <p:cNvSpPr/>
          <p:nvPr userDrawn="1"/>
        </p:nvSpPr>
        <p:spPr>
          <a:xfrm>
            <a:off x="0" y="609600"/>
            <a:ext cx="16281400" cy="8382000"/>
          </a:xfrm>
          <a:prstGeom prst="rect">
            <a:avLst/>
          </a:prstGeom>
          <a:solidFill>
            <a:schemeClr val="tx1">
              <a:alpha val="21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a:t>Click to edit Master title style</a:t>
            </a:r>
          </a:p>
        </p:txBody>
      </p:sp>
      <p:sp>
        <p:nvSpPr>
          <p:cNvPr id="6"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041B2383-DE0D-4E76-B331-BDC1AC8A40B5}" type="slidenum">
              <a:rPr lang="en-US"/>
              <a:pPr>
                <a:defRPr/>
              </a:pPr>
              <a:t>‹#›</a:t>
            </a:fld>
            <a:endParaRPr lang="en-US"/>
          </a:p>
        </p:txBody>
      </p:sp>
    </p:spTree>
    <p:extLst>
      <p:ext uri="{BB962C8B-B14F-4D97-AF65-F5344CB8AC3E}">
        <p14:creationId xmlns:p14="http://schemas.microsoft.com/office/powerpoint/2010/main" val="244775277"/>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Breaker_G">
    <p:spTree>
      <p:nvGrpSpPr>
        <p:cNvPr id="1" name=""/>
        <p:cNvGrpSpPr/>
        <p:nvPr/>
      </p:nvGrpSpPr>
      <p:grpSpPr>
        <a:xfrm>
          <a:off x="0" y="0"/>
          <a:ext cx="0" cy="0"/>
          <a:chOff x="0" y="0"/>
          <a:chExt cx="0" cy="0"/>
        </a:xfrm>
      </p:grpSpPr>
      <p:pic>
        <p:nvPicPr>
          <p:cNvPr id="3" name="Picture 4" descr="pic 7_reduced.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66750"/>
            <a:ext cx="16256000"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0" y="666750"/>
            <a:ext cx="16281400" cy="8388350"/>
          </a:xfrm>
          <a:prstGeom prst="rect">
            <a:avLst/>
          </a:prstGeom>
          <a:solidFill>
            <a:schemeClr val="tx1">
              <a:alpha val="17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a:t>Click to edit Master title style</a:t>
            </a:r>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2F2397A1-6DC8-486D-8E9F-8C073B2A3801}" type="slidenum">
              <a:rPr lang="en-US"/>
              <a:pPr>
                <a:defRPr/>
              </a:pPr>
              <a:t>‹#›</a:t>
            </a:fld>
            <a:endParaRPr lang="en-US"/>
          </a:p>
        </p:txBody>
      </p:sp>
    </p:spTree>
    <p:extLst>
      <p:ext uri="{BB962C8B-B14F-4D97-AF65-F5344CB8AC3E}">
        <p14:creationId xmlns:p14="http://schemas.microsoft.com/office/powerpoint/2010/main" val="2368950347"/>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ection Breaker_H">
    <p:spTree>
      <p:nvGrpSpPr>
        <p:cNvPr id="1" name=""/>
        <p:cNvGrpSpPr/>
        <p:nvPr/>
      </p:nvGrpSpPr>
      <p:grpSpPr>
        <a:xfrm>
          <a:off x="0" y="0"/>
          <a:ext cx="0" cy="0"/>
          <a:chOff x="0" y="0"/>
          <a:chExt cx="0" cy="0"/>
        </a:xfrm>
      </p:grpSpPr>
      <p:pic>
        <p:nvPicPr>
          <p:cNvPr id="3" name="Picture 4" descr="pic 8_reduced.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49288"/>
            <a:ext cx="16262350" cy="834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0" y="677863"/>
            <a:ext cx="16284575" cy="8331200"/>
          </a:xfrm>
          <a:prstGeom prst="rect">
            <a:avLst/>
          </a:prstGeom>
          <a:solidFill>
            <a:schemeClr val="tx1">
              <a:alpha val="8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a:t>Click to edit Master title style</a:t>
            </a:r>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FF495B56-BB50-4704-9075-7759F9FB41DA}" type="slidenum">
              <a:rPr lang="en-US"/>
              <a:pPr>
                <a:defRPr/>
              </a:pPr>
              <a:t>‹#›</a:t>
            </a:fld>
            <a:endParaRPr lang="en-US"/>
          </a:p>
        </p:txBody>
      </p:sp>
    </p:spTree>
    <p:extLst>
      <p:ext uri="{BB962C8B-B14F-4D97-AF65-F5344CB8AC3E}">
        <p14:creationId xmlns:p14="http://schemas.microsoft.com/office/powerpoint/2010/main" val="3074495889"/>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ection Breaker_I">
    <p:spTree>
      <p:nvGrpSpPr>
        <p:cNvPr id="1" name=""/>
        <p:cNvGrpSpPr/>
        <p:nvPr/>
      </p:nvGrpSpPr>
      <p:grpSpPr>
        <a:xfrm>
          <a:off x="0" y="0"/>
          <a:ext cx="0" cy="0"/>
          <a:chOff x="0" y="0"/>
          <a:chExt cx="0" cy="0"/>
        </a:xfrm>
      </p:grpSpPr>
      <p:pic>
        <p:nvPicPr>
          <p:cNvPr id="3" name="Picture 4" descr="pic 9_reduced.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54050"/>
            <a:ext cx="16281400" cy="8393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0" y="666750"/>
            <a:ext cx="16275050" cy="8380413"/>
          </a:xfrm>
          <a:prstGeom prst="rect">
            <a:avLst/>
          </a:prstGeom>
          <a:solidFill>
            <a:schemeClr val="tx1">
              <a:alpha val="13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a:t>Click to edit Master title style</a:t>
            </a:r>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34421848-029C-4DF3-9098-9A4CA52011AF}" type="slidenum">
              <a:rPr lang="en-US"/>
              <a:pPr>
                <a:defRPr/>
              </a:pPr>
              <a:t>‹#›</a:t>
            </a:fld>
            <a:endParaRPr lang="en-US"/>
          </a:p>
        </p:txBody>
      </p:sp>
    </p:spTree>
    <p:extLst>
      <p:ext uri="{BB962C8B-B14F-4D97-AF65-F5344CB8AC3E}">
        <p14:creationId xmlns:p14="http://schemas.microsoft.com/office/powerpoint/2010/main" val="2755296945"/>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ection Breaker_J">
    <p:spTree>
      <p:nvGrpSpPr>
        <p:cNvPr id="1" name=""/>
        <p:cNvGrpSpPr/>
        <p:nvPr/>
      </p:nvGrpSpPr>
      <p:grpSpPr>
        <a:xfrm>
          <a:off x="0" y="0"/>
          <a:ext cx="0" cy="0"/>
          <a:chOff x="0" y="0"/>
          <a:chExt cx="0" cy="0"/>
        </a:xfrm>
      </p:grpSpPr>
      <p:pic>
        <p:nvPicPr>
          <p:cNvPr id="3" name="Picture 4" descr="pic 10_reduced.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25475"/>
            <a:ext cx="16265525" cy="8423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0" y="635000"/>
            <a:ext cx="16281400" cy="8401050"/>
          </a:xfrm>
          <a:prstGeom prst="rect">
            <a:avLst/>
          </a:prstGeom>
          <a:solidFill>
            <a:schemeClr val="tx1">
              <a:alpha val="14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a:t>Click to edit Master title style</a:t>
            </a:r>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C9273B9B-7CFC-4111-9631-F868268F5F64}" type="slidenum">
              <a:rPr lang="en-US"/>
              <a:pPr>
                <a:defRPr/>
              </a:pPr>
              <a:t>‹#›</a:t>
            </a:fld>
            <a:endParaRPr lang="en-US"/>
          </a:p>
        </p:txBody>
      </p:sp>
    </p:spTree>
    <p:extLst>
      <p:ext uri="{BB962C8B-B14F-4D97-AF65-F5344CB8AC3E}">
        <p14:creationId xmlns:p14="http://schemas.microsoft.com/office/powerpoint/2010/main" val="3825702033"/>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ection Breaker_K">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7463" y="609600"/>
            <a:ext cx="16329026"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Picture 4" descr="pic 2_reduced.jpg"/>
          <p:cNvSpPr>
            <a:spLocks noChangeAspect="1"/>
          </p:cNvSpPr>
          <p:nvPr userDrawn="1"/>
        </p:nvSpPr>
        <p:spPr bwMode="auto">
          <a:xfrm>
            <a:off x="-25400" y="644525"/>
            <a:ext cx="16316325" cy="8405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4200">
                <a:solidFill>
                  <a:srgbClr val="000000"/>
                </a:solidFill>
                <a:latin typeface="Gill Sans" charset="0"/>
                <a:ea typeface="ヒラギノ角ゴ ProN W3" charset="-128"/>
                <a:sym typeface="Gill Sans" charset="0"/>
              </a:defRPr>
            </a:lvl1pPr>
            <a:lvl2pPr marL="742950" indent="-285750">
              <a:defRPr sz="4200">
                <a:solidFill>
                  <a:srgbClr val="000000"/>
                </a:solidFill>
                <a:latin typeface="Gill Sans" charset="0"/>
                <a:ea typeface="ヒラギノ角ゴ ProN W3" charset="-128"/>
                <a:sym typeface="Gill Sans" charset="0"/>
              </a:defRPr>
            </a:lvl2pPr>
            <a:lvl3pPr marL="1143000" indent="-228600">
              <a:defRPr sz="4200">
                <a:solidFill>
                  <a:srgbClr val="000000"/>
                </a:solidFill>
                <a:latin typeface="Gill Sans" charset="0"/>
                <a:ea typeface="ヒラギノ角ゴ ProN W3" charset="-128"/>
                <a:sym typeface="Gill Sans" charset="0"/>
              </a:defRPr>
            </a:lvl3pPr>
            <a:lvl4pPr marL="1600200" indent="-228600">
              <a:defRPr sz="4200">
                <a:solidFill>
                  <a:srgbClr val="000000"/>
                </a:solidFill>
                <a:latin typeface="Gill Sans" charset="0"/>
                <a:ea typeface="ヒラギノ角ゴ ProN W3" charset="-128"/>
                <a:sym typeface="Gill Sans" charset="0"/>
              </a:defRPr>
            </a:lvl4pPr>
            <a:lvl5pPr marL="2057400" indent="-228600">
              <a:defRPr sz="4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9pPr>
          </a:lstStyle>
          <a:p>
            <a:pPr>
              <a:defRPr/>
            </a:pPr>
            <a:endParaRPr lang="en-US" altLang="en-US"/>
          </a:p>
        </p:txBody>
      </p:sp>
      <p:sp>
        <p:nvSpPr>
          <p:cNvPr id="5" name="Shape 606"/>
          <p:cNvSpPr/>
          <p:nvPr userDrawn="1"/>
        </p:nvSpPr>
        <p:spPr>
          <a:xfrm>
            <a:off x="-28575" y="652463"/>
            <a:ext cx="16309975" cy="8394700"/>
          </a:xfrm>
          <a:prstGeom prst="rect">
            <a:avLst/>
          </a:prstGeom>
          <a:solidFill>
            <a:schemeClr val="tx1">
              <a:alpha val="9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a:t>Click to edit Master title style</a:t>
            </a:r>
          </a:p>
        </p:txBody>
      </p:sp>
      <p:sp>
        <p:nvSpPr>
          <p:cNvPr id="6"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6055BCFF-5DF0-45CC-9F25-BF3A7F5BE0FE}" type="slidenum">
              <a:rPr lang="en-US"/>
              <a:pPr>
                <a:defRPr/>
              </a:pPr>
              <a:t>‹#›</a:t>
            </a:fld>
            <a:endParaRPr lang="en-US"/>
          </a:p>
        </p:txBody>
      </p:sp>
    </p:spTree>
    <p:extLst>
      <p:ext uri="{BB962C8B-B14F-4D97-AF65-F5344CB8AC3E}">
        <p14:creationId xmlns:p14="http://schemas.microsoft.com/office/powerpoint/2010/main" val="2585295584"/>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type="title" preserve="1">
  <p:cSld name="White_2 Line">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2438401"/>
            <a:ext cx="11734800" cy="2090737"/>
          </a:xfrm>
        </p:spPr>
        <p:txBody>
          <a:bodyPr anchor="b"/>
          <a:lstStyle>
            <a:lvl1pPr algn="l">
              <a:defRPr sz="3000" b="0" i="0" spc="100">
                <a:solidFill>
                  <a:srgbClr val="EF6537"/>
                </a:solidFill>
                <a:latin typeface="Futura LT Pro Medium"/>
                <a:cs typeface="Futura LT Pro Medium"/>
              </a:defRPr>
            </a:lvl1pPr>
          </a:lstStyle>
          <a:p>
            <a:r>
              <a:rPr lang="en-US" dirty="0"/>
              <a:t>Click to edit Master title style</a:t>
            </a:r>
          </a:p>
        </p:txBody>
      </p:sp>
      <p:sp>
        <p:nvSpPr>
          <p:cNvPr id="3" name="Subtitle 2"/>
          <p:cNvSpPr>
            <a:spLocks noGrp="1"/>
          </p:cNvSpPr>
          <p:nvPr>
            <p:ph type="subTitle" idx="1"/>
          </p:nvPr>
        </p:nvSpPr>
        <p:spPr>
          <a:xfrm>
            <a:off x="2438400" y="4419600"/>
            <a:ext cx="11785600" cy="2492375"/>
          </a:xfrm>
          <a:prstGeom prst="rect">
            <a:avLst/>
          </a:prstGeom>
        </p:spPr>
        <p:txBody>
          <a:bodyPr vert="horz"/>
          <a:lstStyle>
            <a:lvl1pPr marL="0" indent="0" algn="l">
              <a:buNone/>
              <a:defRPr sz="4000" b="0" i="0">
                <a:solidFill>
                  <a:srgbClr val="53585F"/>
                </a:solidFill>
                <a:latin typeface="HelveticaNeueLT Pro 55 Roman"/>
                <a:cs typeface="HelveticaNeueLT Pro 55 Roman"/>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4"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4810BBF4-A7BA-407A-9E67-4DABB65CF648}" type="slidenum">
              <a:rPr lang="en-US"/>
              <a:pPr>
                <a:defRPr/>
              </a:pPr>
              <a:t>‹#›</a:t>
            </a:fld>
            <a:endParaRPr lang="en-US"/>
          </a:p>
        </p:txBody>
      </p:sp>
    </p:spTree>
    <p:extLst>
      <p:ext uri="{BB962C8B-B14F-4D97-AF65-F5344CB8AC3E}">
        <p14:creationId xmlns:p14="http://schemas.microsoft.com/office/powerpoint/2010/main" val="2581924660"/>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White_Body Bullets">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i="0" spc="100">
                <a:solidFill>
                  <a:srgbClr val="EF6537"/>
                </a:solidFill>
                <a:latin typeface="Futura LT Pro Medium"/>
                <a:cs typeface="Futura LT Pro Medium"/>
              </a:defRPr>
            </a:lvl1pPr>
          </a:lstStyle>
          <a:p>
            <a:r>
              <a:rPr lang="en-US" dirty="0"/>
              <a:t>Click to edit Master title style</a:t>
            </a:r>
          </a:p>
        </p:txBody>
      </p:sp>
      <p:sp>
        <p:nvSpPr>
          <p:cNvPr id="6" name="Content Placeholder 5"/>
          <p:cNvSpPr>
            <a:spLocks noGrp="1"/>
          </p:cNvSpPr>
          <p:nvPr>
            <p:ph sz="quarter" idx="11"/>
          </p:nvPr>
        </p:nvSpPr>
        <p:spPr>
          <a:xfrm>
            <a:off x="2489200" y="3429000"/>
            <a:ext cx="11277600" cy="5486400"/>
          </a:xfrm>
          <a:prstGeom prst="rect">
            <a:avLst/>
          </a:prstGeom>
        </p:spPr>
        <p:txBody>
          <a:bodyPr vert="horz" numCol="1" spcCol="731520"/>
          <a:lstStyle>
            <a:lvl1pPr marL="342900" indent="-342900" algn="l">
              <a:buFont typeface="Arial"/>
              <a:buChar char="•"/>
              <a:defRPr b="1" i="0">
                <a:solidFill>
                  <a:srgbClr val="53585F"/>
                </a:solidFill>
                <a:latin typeface="HelveticaNeueLT Pro 55 Roman"/>
                <a:cs typeface="HelveticaNeueLT Pro 55 Roman"/>
              </a:defRPr>
            </a:lvl1pPr>
            <a:lvl2pPr marL="696913" indent="-342900" algn="l">
              <a:buFont typeface="Arial Narrow Italic"/>
              <a:buChar char="­"/>
              <a:tabLst/>
              <a:defRPr b="0" i="0">
                <a:solidFill>
                  <a:srgbClr val="53585F"/>
                </a:solidFill>
                <a:latin typeface="HelveticaNeueLT Pro 55 Roman"/>
                <a:cs typeface="HelveticaNeueLT Pro 55 Roman"/>
              </a:defRPr>
            </a:lvl2pPr>
            <a:lvl3pPr marL="1033463" indent="-342900" algn="l">
              <a:buFont typeface="Arial Narrow Italic"/>
              <a:buChar char="­"/>
              <a:defRPr b="0" i="0">
                <a:solidFill>
                  <a:srgbClr val="53585F"/>
                </a:solidFill>
                <a:latin typeface="HelveticaNeueLT Pro 55 Roman"/>
                <a:cs typeface="HelveticaNeueLT Pro 55 Roman"/>
              </a:defRPr>
            </a:lvl3pPr>
            <a:lvl4pPr marL="1363663" indent="-279400" algn="l">
              <a:buFont typeface="Arial Narrow Italic"/>
              <a:buChar char="­"/>
              <a:defRPr b="0" i="0">
                <a:solidFill>
                  <a:srgbClr val="53585F"/>
                </a:solidFill>
                <a:latin typeface="HelveticaNeueLT Pro 55 Roman"/>
                <a:cs typeface="HelveticaNeueLT Pro 55 Roman"/>
              </a:defRPr>
            </a:lvl4pPr>
            <a:lvl5pPr marL="1363663" indent="-279400" algn="l">
              <a:buFont typeface="Arial Narrow Italic"/>
              <a:buChar char="­"/>
              <a:defRPr b="0" i="0">
                <a:solidFill>
                  <a:srgbClr val="53585F"/>
                </a:solidFill>
                <a:latin typeface="HelveticaNeueLT Pro 55 Roman"/>
                <a:cs typeface="HelveticaNeueLT Pro 55 Roman"/>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Box 3"/>
          <p:cNvSpPr txBox="1">
            <a:spLocks noGrp="1" noChangeArrowheads="1"/>
          </p:cNvSpPr>
          <p:nvPr>
            <p:ph type="sldNum" sz="quarter" idx="12"/>
          </p:nvPr>
        </p:nvSpPr>
        <p:spPr>
          <a:xfrm>
            <a:off x="14584363" y="9340850"/>
            <a:ext cx="222250" cy="203200"/>
          </a:xfrm>
        </p:spPr>
        <p:txBody>
          <a:bodyPr/>
          <a:lstStyle>
            <a:lvl1pPr>
              <a:defRPr sz="1200">
                <a:latin typeface="Helvetica Neue" charset="0"/>
              </a:defRPr>
            </a:lvl1pPr>
          </a:lstStyle>
          <a:p>
            <a:pPr>
              <a:defRPr/>
            </a:pPr>
            <a:fld id="{E9D84A52-6CE5-4B4F-90DF-75ED8C48AFA8}" type="slidenum">
              <a:rPr lang="en-US"/>
              <a:pPr>
                <a:defRPr/>
              </a:pPr>
              <a:t>‹#›</a:t>
            </a:fld>
            <a:endParaRPr lang="en-US"/>
          </a:p>
        </p:txBody>
      </p:sp>
    </p:spTree>
    <p:extLst>
      <p:ext uri="{BB962C8B-B14F-4D97-AF65-F5344CB8AC3E}">
        <p14:creationId xmlns:p14="http://schemas.microsoft.com/office/powerpoint/2010/main" val="3430099622"/>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Orange_Body 2 Column">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spc="100">
                <a:solidFill>
                  <a:srgbClr val="35427E"/>
                </a:solidFill>
                <a:latin typeface="Futura LT Pro Medium"/>
                <a:cs typeface="Futura LT Pro Medium"/>
              </a:defRPr>
            </a:lvl1pPr>
          </a:lstStyle>
          <a:p>
            <a:r>
              <a:rPr lang="en-US" dirty="0"/>
              <a:t>Click to edit Master title style</a:t>
            </a:r>
          </a:p>
        </p:txBody>
      </p:sp>
      <p:sp>
        <p:nvSpPr>
          <p:cNvPr id="6" name="Content Placeholder 5"/>
          <p:cNvSpPr>
            <a:spLocks noGrp="1"/>
          </p:cNvSpPr>
          <p:nvPr>
            <p:ph sz="quarter" idx="11"/>
          </p:nvPr>
        </p:nvSpPr>
        <p:spPr>
          <a:xfrm>
            <a:off x="2489200" y="3429000"/>
            <a:ext cx="11277600" cy="5486400"/>
          </a:xfrm>
          <a:prstGeom prst="rect">
            <a:avLst/>
          </a:prstGeom>
        </p:spPr>
        <p:txBody>
          <a:bodyPr vert="horz" numCol="2" spcCol="365760"/>
          <a:lstStyle>
            <a:lvl1pPr algn="l">
              <a:defRPr b="1" i="0">
                <a:latin typeface="HelveticaNeueLT Pro 55 Roman"/>
                <a:cs typeface="HelveticaNeueLT Pro 55 Roman"/>
              </a:defRPr>
            </a:lvl1pPr>
            <a:lvl2pPr marL="0" indent="0" algn="l">
              <a:tabLst/>
              <a:defRPr b="0" i="0">
                <a:latin typeface="HelveticaNeueLT Pro 55 Roman"/>
                <a:cs typeface="HelveticaNeueLT Pro 55 Roman"/>
              </a:defRPr>
            </a:lvl2pPr>
            <a:lvl3pPr marL="0" indent="0" algn="l">
              <a:defRPr b="0" i="0">
                <a:latin typeface="HelveticaNeueLT Pro 55 Roman"/>
                <a:cs typeface="HelveticaNeueLT Pro 55 Roman"/>
              </a:defRPr>
            </a:lvl3pPr>
            <a:lvl4pPr algn="l">
              <a:defRPr b="0" i="0">
                <a:latin typeface="HelveticaNeueLT Pro 55 Roman"/>
                <a:cs typeface="HelveticaNeueLT Pro 55 Roman"/>
              </a:defRPr>
            </a:lvl4pPr>
            <a:lvl5pPr algn="l">
              <a:defRPr b="0" i="0">
                <a:latin typeface="HelveticaNeueLT Pro 55 Roman"/>
                <a:cs typeface="HelveticaNeueLT Pro 55 Roman"/>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Box 3"/>
          <p:cNvSpPr txBox="1">
            <a:spLocks noGrp="1" noChangeArrowheads="1"/>
          </p:cNvSpPr>
          <p:nvPr>
            <p:ph type="sldNum" sz="quarter" idx="12"/>
          </p:nvPr>
        </p:nvSpPr>
        <p:spPr>
          <a:xfrm>
            <a:off x="14584363" y="9340850"/>
            <a:ext cx="222250" cy="203200"/>
          </a:xfrm>
        </p:spPr>
        <p:txBody>
          <a:bodyPr/>
          <a:lstStyle>
            <a:lvl1pPr>
              <a:defRPr sz="1200">
                <a:latin typeface="Helvetica Neue" charset="0"/>
              </a:defRPr>
            </a:lvl1pPr>
          </a:lstStyle>
          <a:p>
            <a:pPr>
              <a:defRPr/>
            </a:pPr>
            <a:fld id="{83C61292-156A-4350-A223-A2C4DFA12287}" type="slidenum">
              <a:rPr lang="en-US"/>
              <a:pPr>
                <a:defRPr/>
              </a:pPr>
              <a:t>‹#›</a:t>
            </a:fld>
            <a:endParaRPr lang="en-US"/>
          </a:p>
        </p:txBody>
      </p:sp>
    </p:spTree>
    <p:extLst>
      <p:ext uri="{BB962C8B-B14F-4D97-AF65-F5344CB8AC3E}">
        <p14:creationId xmlns:p14="http://schemas.microsoft.com/office/powerpoint/2010/main" val="1042383134"/>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White_Body">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i="0" spc="100">
                <a:solidFill>
                  <a:srgbClr val="EF6537"/>
                </a:solidFill>
                <a:latin typeface="Futura LT Pro Medium"/>
                <a:cs typeface="Futura LT Pro Medium"/>
              </a:defRPr>
            </a:lvl1pPr>
          </a:lstStyle>
          <a:p>
            <a:r>
              <a:rPr lang="en-US" dirty="0"/>
              <a:t>Click to edit Master title style</a:t>
            </a:r>
          </a:p>
        </p:txBody>
      </p:sp>
      <p:sp>
        <p:nvSpPr>
          <p:cNvPr id="6" name="Content Placeholder 5"/>
          <p:cNvSpPr>
            <a:spLocks noGrp="1"/>
          </p:cNvSpPr>
          <p:nvPr>
            <p:ph sz="quarter" idx="11"/>
          </p:nvPr>
        </p:nvSpPr>
        <p:spPr>
          <a:xfrm>
            <a:off x="2489200" y="3429000"/>
            <a:ext cx="11277600" cy="5486400"/>
          </a:xfrm>
          <a:prstGeom prst="rect">
            <a:avLst/>
          </a:prstGeom>
        </p:spPr>
        <p:txBody>
          <a:bodyPr vert="horz" numCol="1"/>
          <a:lstStyle>
            <a:lvl1pPr algn="l">
              <a:defRPr b="1" i="0">
                <a:solidFill>
                  <a:srgbClr val="53585F"/>
                </a:solidFill>
                <a:latin typeface="HelveticaNeueLT Pro 55 Roman"/>
                <a:cs typeface="HelveticaNeueLT Pro 55 Roman"/>
              </a:defRPr>
            </a:lvl1pPr>
            <a:lvl2pPr marL="0" indent="0" algn="l">
              <a:tabLst/>
              <a:defRPr b="0" i="0">
                <a:solidFill>
                  <a:srgbClr val="53585F"/>
                </a:solidFill>
                <a:latin typeface="HelveticaNeueLT Pro 55 Roman"/>
                <a:cs typeface="HelveticaNeueLT Pro 55 Roman"/>
              </a:defRPr>
            </a:lvl2pPr>
            <a:lvl3pPr marL="0" indent="0" algn="l">
              <a:defRPr b="0" i="0">
                <a:solidFill>
                  <a:srgbClr val="53585F"/>
                </a:solidFill>
                <a:latin typeface="HelveticaNeueLT Pro 55 Roman"/>
                <a:cs typeface="HelveticaNeueLT Pro 55 Roman"/>
              </a:defRPr>
            </a:lvl3pPr>
            <a:lvl4pPr algn="l">
              <a:defRPr b="0" i="0">
                <a:solidFill>
                  <a:srgbClr val="53585F"/>
                </a:solidFill>
                <a:latin typeface="HelveticaNeueLT Pro 55 Roman"/>
                <a:cs typeface="HelveticaNeueLT Pro 55 Roman"/>
              </a:defRPr>
            </a:lvl4pPr>
            <a:lvl5pPr algn="l">
              <a:defRPr b="0" i="0">
                <a:solidFill>
                  <a:srgbClr val="53585F"/>
                </a:solidFill>
                <a:latin typeface="HelveticaNeueLT Pro 55 Roman"/>
                <a:cs typeface="HelveticaNeueLT Pro 55 Roman"/>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Box 3"/>
          <p:cNvSpPr txBox="1">
            <a:spLocks noGrp="1" noChangeArrowheads="1"/>
          </p:cNvSpPr>
          <p:nvPr>
            <p:ph type="sldNum" sz="quarter" idx="12"/>
          </p:nvPr>
        </p:nvSpPr>
        <p:spPr>
          <a:xfrm>
            <a:off x="14584363" y="9340850"/>
            <a:ext cx="222250" cy="203200"/>
          </a:xfrm>
        </p:spPr>
        <p:txBody>
          <a:bodyPr/>
          <a:lstStyle>
            <a:lvl1pPr>
              <a:defRPr sz="1200">
                <a:latin typeface="Helvetica Neue" charset="0"/>
              </a:defRPr>
            </a:lvl1pPr>
          </a:lstStyle>
          <a:p>
            <a:pPr>
              <a:defRPr/>
            </a:pPr>
            <a:fld id="{586CDA64-BC4B-4DD2-9E8A-88786822884D}" type="slidenum">
              <a:rPr lang="en-US"/>
              <a:pPr>
                <a:defRPr/>
              </a:pPr>
              <a:t>‹#›</a:t>
            </a:fld>
            <a:endParaRPr lang="en-US"/>
          </a:p>
        </p:txBody>
      </p:sp>
    </p:spTree>
    <p:extLst>
      <p:ext uri="{BB962C8B-B14F-4D97-AF65-F5344CB8AC3E}">
        <p14:creationId xmlns:p14="http://schemas.microsoft.com/office/powerpoint/2010/main" val="177267020"/>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opy with Image">
    <p:spTree>
      <p:nvGrpSpPr>
        <p:cNvPr id="1" name=""/>
        <p:cNvGrpSpPr/>
        <p:nvPr/>
      </p:nvGrpSpPr>
      <p:grpSpPr>
        <a:xfrm>
          <a:off x="0" y="0"/>
          <a:ext cx="0" cy="0"/>
          <a:chOff x="0" y="0"/>
          <a:chExt cx="0" cy="0"/>
        </a:xfrm>
      </p:grpSpPr>
      <p:sp>
        <p:nvSpPr>
          <p:cNvPr id="2" name="Title 1"/>
          <p:cNvSpPr>
            <a:spLocks noGrp="1"/>
          </p:cNvSpPr>
          <p:nvPr>
            <p:ph type="ctrTitle"/>
          </p:nvPr>
        </p:nvSpPr>
        <p:spPr>
          <a:xfrm>
            <a:off x="8585200" y="13390"/>
            <a:ext cx="7518400" cy="2958410"/>
          </a:xfrm>
        </p:spPr>
        <p:txBody>
          <a:bodyPr anchor="b"/>
          <a:lstStyle>
            <a:lvl1pPr algn="l">
              <a:defRPr sz="3000" b="0" i="0" spc="100">
                <a:solidFill>
                  <a:srgbClr val="EF6537"/>
                </a:solidFill>
                <a:latin typeface="Futura LT Pro Medium"/>
                <a:cs typeface="Futura LT Pro Medium"/>
              </a:defRPr>
            </a:lvl1pPr>
          </a:lstStyle>
          <a:p>
            <a:r>
              <a:rPr lang="en-US" dirty="0"/>
              <a:t>Click to edit Master title style</a:t>
            </a:r>
          </a:p>
        </p:txBody>
      </p:sp>
      <p:sp>
        <p:nvSpPr>
          <p:cNvPr id="6" name="Content Placeholder 5"/>
          <p:cNvSpPr>
            <a:spLocks noGrp="1"/>
          </p:cNvSpPr>
          <p:nvPr>
            <p:ph sz="quarter" idx="11"/>
          </p:nvPr>
        </p:nvSpPr>
        <p:spPr>
          <a:xfrm>
            <a:off x="8585200" y="3429000"/>
            <a:ext cx="7010400" cy="5486400"/>
          </a:xfrm>
          <a:prstGeom prst="rect">
            <a:avLst/>
          </a:prstGeom>
        </p:spPr>
        <p:txBody>
          <a:bodyPr vert="horz" numCol="1"/>
          <a:lstStyle>
            <a:lvl1pPr algn="l">
              <a:defRPr b="1" i="0">
                <a:solidFill>
                  <a:srgbClr val="53585F"/>
                </a:solidFill>
                <a:latin typeface="HelveticaNeueLT Pro 55 Roman"/>
                <a:cs typeface="HelveticaNeueLT Pro 55 Roman"/>
              </a:defRPr>
            </a:lvl1pPr>
            <a:lvl2pPr marL="0" indent="0" algn="l">
              <a:tabLst/>
              <a:defRPr b="0" i="0">
                <a:solidFill>
                  <a:srgbClr val="53585F"/>
                </a:solidFill>
                <a:latin typeface="HelveticaNeueLT Pro 55 Roman"/>
                <a:cs typeface="HelveticaNeueLT Pro 55 Roman"/>
              </a:defRPr>
            </a:lvl2pPr>
            <a:lvl3pPr marL="0" indent="0" algn="l">
              <a:defRPr b="0" i="0">
                <a:solidFill>
                  <a:srgbClr val="53585F"/>
                </a:solidFill>
                <a:latin typeface="HelveticaNeueLT Pro 55 Roman"/>
                <a:cs typeface="HelveticaNeueLT Pro 55 Roman"/>
              </a:defRPr>
            </a:lvl3pPr>
            <a:lvl4pPr algn="l">
              <a:defRPr b="0" i="0">
                <a:solidFill>
                  <a:srgbClr val="53585F"/>
                </a:solidFill>
                <a:latin typeface="HelveticaNeueLT Pro 55 Roman"/>
                <a:cs typeface="HelveticaNeueLT Pro 55 Roman"/>
              </a:defRPr>
            </a:lvl4pPr>
            <a:lvl5pPr algn="l">
              <a:defRPr b="0" i="0">
                <a:solidFill>
                  <a:srgbClr val="53585F"/>
                </a:solidFill>
                <a:latin typeface="HelveticaNeueLT Pro 55 Roman"/>
                <a:cs typeface="HelveticaNeueLT Pro 55 Roman"/>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Box 3"/>
          <p:cNvSpPr txBox="1">
            <a:spLocks noGrp="1" noChangeArrowheads="1"/>
          </p:cNvSpPr>
          <p:nvPr>
            <p:ph type="sldNum" sz="quarter" idx="12"/>
          </p:nvPr>
        </p:nvSpPr>
        <p:spPr>
          <a:xfrm>
            <a:off x="14584363" y="9340850"/>
            <a:ext cx="222250" cy="203200"/>
          </a:xfrm>
        </p:spPr>
        <p:txBody>
          <a:bodyPr/>
          <a:lstStyle>
            <a:lvl1pPr>
              <a:defRPr sz="1200">
                <a:latin typeface="Helvetica Neue" charset="0"/>
              </a:defRPr>
            </a:lvl1pPr>
          </a:lstStyle>
          <a:p>
            <a:pPr>
              <a:defRPr/>
            </a:pPr>
            <a:fld id="{D500B2EA-211B-4D9B-BD9F-EAA35C13DDF1}" type="slidenum">
              <a:rPr lang="en-US"/>
              <a:pPr>
                <a:defRPr/>
              </a:pPr>
              <a:t>‹#›</a:t>
            </a:fld>
            <a:endParaRPr lang="en-US"/>
          </a:p>
        </p:txBody>
      </p:sp>
    </p:spTree>
    <p:extLst>
      <p:ext uri="{BB962C8B-B14F-4D97-AF65-F5344CB8AC3E}">
        <p14:creationId xmlns:p14="http://schemas.microsoft.com/office/powerpoint/2010/main" val="2343731056"/>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White_Body 2 Column">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i="0" spc="100">
                <a:solidFill>
                  <a:srgbClr val="EF6537"/>
                </a:solidFill>
                <a:latin typeface="Futura LT Pro Medium"/>
                <a:cs typeface="Futura LT Pro Medium"/>
              </a:defRPr>
            </a:lvl1pPr>
          </a:lstStyle>
          <a:p>
            <a:r>
              <a:rPr lang="en-US" dirty="0"/>
              <a:t>Click to edit Master title style</a:t>
            </a:r>
          </a:p>
        </p:txBody>
      </p:sp>
      <p:sp>
        <p:nvSpPr>
          <p:cNvPr id="6" name="Content Placeholder 5"/>
          <p:cNvSpPr>
            <a:spLocks noGrp="1"/>
          </p:cNvSpPr>
          <p:nvPr>
            <p:ph sz="quarter" idx="11"/>
          </p:nvPr>
        </p:nvSpPr>
        <p:spPr>
          <a:xfrm>
            <a:off x="2489200" y="3429000"/>
            <a:ext cx="11277600" cy="5486400"/>
          </a:xfrm>
          <a:prstGeom prst="rect">
            <a:avLst/>
          </a:prstGeom>
        </p:spPr>
        <p:txBody>
          <a:bodyPr vert="horz" numCol="2" spcCol="365760"/>
          <a:lstStyle>
            <a:lvl1pPr algn="l">
              <a:defRPr b="1" i="0">
                <a:solidFill>
                  <a:srgbClr val="53585F"/>
                </a:solidFill>
                <a:latin typeface="HelveticaNeueLT Pro 55 Roman"/>
                <a:cs typeface="HelveticaNeueLT Pro 55 Roman"/>
              </a:defRPr>
            </a:lvl1pPr>
            <a:lvl2pPr marL="0" indent="0" algn="l">
              <a:tabLst/>
              <a:defRPr b="0" i="0">
                <a:solidFill>
                  <a:srgbClr val="53585F"/>
                </a:solidFill>
                <a:latin typeface="HelveticaNeueLT Pro 55 Roman"/>
                <a:cs typeface="HelveticaNeueLT Pro 55 Roman"/>
              </a:defRPr>
            </a:lvl2pPr>
            <a:lvl3pPr marL="0" indent="0" algn="l">
              <a:defRPr b="0" i="0">
                <a:solidFill>
                  <a:srgbClr val="53585F"/>
                </a:solidFill>
                <a:latin typeface="HelveticaNeueLT Pro 55 Roman"/>
                <a:cs typeface="HelveticaNeueLT Pro 55 Roman"/>
              </a:defRPr>
            </a:lvl3pPr>
            <a:lvl4pPr algn="l">
              <a:defRPr b="0" i="0">
                <a:solidFill>
                  <a:srgbClr val="53585F"/>
                </a:solidFill>
                <a:latin typeface="HelveticaNeueLT Pro 55 Roman"/>
                <a:cs typeface="HelveticaNeueLT Pro 55 Roman"/>
              </a:defRPr>
            </a:lvl4pPr>
            <a:lvl5pPr algn="l">
              <a:defRPr b="0" i="0">
                <a:solidFill>
                  <a:srgbClr val="53585F"/>
                </a:solidFill>
                <a:latin typeface="HelveticaNeueLT Pro 55 Roman"/>
                <a:cs typeface="HelveticaNeueLT Pro 55 Roman"/>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Box 3"/>
          <p:cNvSpPr txBox="1">
            <a:spLocks noGrp="1" noChangeArrowheads="1"/>
          </p:cNvSpPr>
          <p:nvPr>
            <p:ph type="sldNum" sz="quarter" idx="12"/>
          </p:nvPr>
        </p:nvSpPr>
        <p:spPr>
          <a:xfrm>
            <a:off x="14584363" y="9340850"/>
            <a:ext cx="222250" cy="203200"/>
          </a:xfrm>
        </p:spPr>
        <p:txBody>
          <a:bodyPr/>
          <a:lstStyle>
            <a:lvl1pPr>
              <a:defRPr sz="1200">
                <a:latin typeface="Helvetica Neue" charset="0"/>
              </a:defRPr>
            </a:lvl1pPr>
          </a:lstStyle>
          <a:p>
            <a:pPr>
              <a:defRPr/>
            </a:pPr>
            <a:fld id="{1AE010C7-903D-4AF0-A69E-EE593C27B87D}" type="slidenum">
              <a:rPr lang="en-US"/>
              <a:pPr>
                <a:defRPr/>
              </a:pPr>
              <a:t>‹#›</a:t>
            </a:fld>
            <a:endParaRPr lang="en-US"/>
          </a:p>
        </p:txBody>
      </p:sp>
    </p:spTree>
    <p:extLst>
      <p:ext uri="{BB962C8B-B14F-4D97-AF65-F5344CB8AC3E}">
        <p14:creationId xmlns:p14="http://schemas.microsoft.com/office/powerpoint/2010/main" val="2211486588"/>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White_Body 3 Column">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i="0" spc="100">
                <a:solidFill>
                  <a:srgbClr val="EF6537"/>
                </a:solidFill>
                <a:latin typeface="Futura LT Pro Medium"/>
                <a:cs typeface="Futura LT Pro Medium"/>
              </a:defRPr>
            </a:lvl1pPr>
          </a:lstStyle>
          <a:p>
            <a:r>
              <a:rPr lang="en-US" dirty="0"/>
              <a:t>Click to edit Master title style</a:t>
            </a:r>
          </a:p>
        </p:txBody>
      </p:sp>
      <p:sp>
        <p:nvSpPr>
          <p:cNvPr id="6" name="Content Placeholder 5"/>
          <p:cNvSpPr>
            <a:spLocks noGrp="1"/>
          </p:cNvSpPr>
          <p:nvPr>
            <p:ph sz="quarter" idx="11"/>
          </p:nvPr>
        </p:nvSpPr>
        <p:spPr>
          <a:xfrm>
            <a:off x="2489200" y="5486400"/>
            <a:ext cx="11277600" cy="3429000"/>
          </a:xfrm>
          <a:prstGeom prst="rect">
            <a:avLst/>
          </a:prstGeom>
        </p:spPr>
        <p:txBody>
          <a:bodyPr vert="horz" numCol="3" spcCol="914400"/>
          <a:lstStyle>
            <a:lvl1pPr algn="l">
              <a:defRPr sz="2000" b="0" i="0">
                <a:solidFill>
                  <a:srgbClr val="53585F"/>
                </a:solidFill>
                <a:latin typeface="HelveticaNeueLT Pro 55 Roman"/>
                <a:cs typeface="HelveticaNeueLT Pro 55 Roman"/>
              </a:defRPr>
            </a:lvl1pPr>
            <a:lvl2pPr marL="0" indent="0" algn="l">
              <a:tabLst/>
              <a:defRPr sz="2000" b="0" i="0">
                <a:solidFill>
                  <a:srgbClr val="53585F"/>
                </a:solidFill>
                <a:latin typeface="HelveticaNeueLT Pro 55 Roman"/>
                <a:cs typeface="HelveticaNeueLT Pro 55 Roman"/>
              </a:defRPr>
            </a:lvl2pPr>
            <a:lvl3pPr marL="0" indent="0" algn="l">
              <a:defRPr sz="2000" b="0" i="0">
                <a:solidFill>
                  <a:srgbClr val="53585F"/>
                </a:solidFill>
                <a:latin typeface="HelveticaNeueLT Pro 55 Roman"/>
                <a:cs typeface="HelveticaNeueLT Pro 55 Roman"/>
              </a:defRPr>
            </a:lvl3pPr>
            <a:lvl4pPr algn="l">
              <a:defRPr sz="2000" b="0" i="0">
                <a:solidFill>
                  <a:srgbClr val="53585F"/>
                </a:solidFill>
                <a:latin typeface="HelveticaNeueLT Pro 55 Roman"/>
                <a:cs typeface="HelveticaNeueLT Pro 55 Roman"/>
              </a:defRPr>
            </a:lvl4pPr>
            <a:lvl5pPr algn="l">
              <a:defRPr sz="2000" b="0" i="0">
                <a:solidFill>
                  <a:srgbClr val="53585F"/>
                </a:solidFill>
                <a:latin typeface="HelveticaNeueLT Pro 55 Roman"/>
                <a:cs typeface="HelveticaNeueLT Pro 55 Roman"/>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13"/>
          </p:nvPr>
        </p:nvSpPr>
        <p:spPr>
          <a:xfrm>
            <a:off x="2413000" y="2819400"/>
            <a:ext cx="11277600" cy="2590800"/>
          </a:xfrm>
          <a:prstGeom prst="rect">
            <a:avLst/>
          </a:prstGeom>
        </p:spPr>
        <p:txBody>
          <a:bodyPr vert="horz"/>
          <a:lstStyle>
            <a:lvl1pPr marL="55563" indent="0" algn="l">
              <a:defRPr sz="4000" b="0" i="0">
                <a:solidFill>
                  <a:srgbClr val="53585F"/>
                </a:solidFill>
                <a:latin typeface="HelveticaNeueLT Pro 55 Roman"/>
                <a:cs typeface="HelveticaNeueLT Pro 55 Roman"/>
              </a:defRPr>
            </a:lvl1pPr>
            <a:lvl2pPr marL="55563" indent="0" algn="l">
              <a:defRPr sz="4000" b="0" i="0">
                <a:solidFill>
                  <a:srgbClr val="53585F"/>
                </a:solidFill>
                <a:latin typeface="HelveticaNeueLT Pro 55 Roman"/>
                <a:cs typeface="HelveticaNeueLT Pro 55 Roman"/>
              </a:defRPr>
            </a:lvl2pPr>
            <a:lvl3pPr marL="55563" indent="0" algn="l">
              <a:defRPr sz="4000" b="0" i="0">
                <a:solidFill>
                  <a:srgbClr val="53585F"/>
                </a:solidFill>
                <a:latin typeface="HelveticaNeueLT Pro 55 Roman"/>
                <a:cs typeface="HelveticaNeueLT Pro 55 Roman"/>
              </a:defRPr>
            </a:lvl3pPr>
            <a:lvl4pPr marL="55563" indent="0" algn="l">
              <a:defRPr sz="4000" b="0" i="0">
                <a:solidFill>
                  <a:srgbClr val="53585F"/>
                </a:solidFill>
                <a:latin typeface="HelveticaNeueLT Pro 55 Roman"/>
                <a:cs typeface="HelveticaNeueLT Pro 55 Roman"/>
              </a:defRPr>
            </a:lvl4pPr>
            <a:lvl5pPr marL="55563" indent="0" algn="l">
              <a:defRPr sz="4000" b="0" i="0">
                <a:solidFill>
                  <a:srgbClr val="53585F"/>
                </a:solidFill>
                <a:latin typeface="HelveticaNeueLT Pro 55 Roman"/>
                <a:cs typeface="HelveticaNeueLT Pro 55 Roman"/>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Box 3"/>
          <p:cNvSpPr txBox="1">
            <a:spLocks noGrp="1" noChangeArrowheads="1"/>
          </p:cNvSpPr>
          <p:nvPr>
            <p:ph type="sldNum" sz="quarter" idx="14"/>
          </p:nvPr>
        </p:nvSpPr>
        <p:spPr>
          <a:xfrm>
            <a:off x="14584363" y="9340850"/>
            <a:ext cx="222250" cy="203200"/>
          </a:xfrm>
        </p:spPr>
        <p:txBody>
          <a:bodyPr/>
          <a:lstStyle>
            <a:lvl1pPr>
              <a:defRPr sz="1200">
                <a:solidFill>
                  <a:srgbClr val="53585F"/>
                </a:solidFill>
                <a:latin typeface="Helvetica Neue" charset="0"/>
              </a:defRPr>
            </a:lvl1pPr>
          </a:lstStyle>
          <a:p>
            <a:pPr>
              <a:defRPr/>
            </a:pPr>
            <a:fld id="{4B353BE4-07E6-4E0E-95EB-356BBF969C40}" type="slidenum">
              <a:rPr lang="en-US"/>
              <a:pPr>
                <a:defRPr/>
              </a:pPr>
              <a:t>‹#›</a:t>
            </a:fld>
            <a:endParaRPr lang="en-US"/>
          </a:p>
        </p:txBody>
      </p:sp>
    </p:spTree>
    <p:extLst>
      <p:ext uri="{BB962C8B-B14F-4D97-AF65-F5344CB8AC3E}">
        <p14:creationId xmlns:p14="http://schemas.microsoft.com/office/powerpoint/2010/main" val="3464785106"/>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1282010"/>
          </a:xfrm>
        </p:spPr>
        <p:txBody>
          <a:bodyPr anchor="b"/>
          <a:lstStyle>
            <a:lvl1pPr algn="l">
              <a:defRPr sz="3000" b="0" i="0" spc="100">
                <a:solidFill>
                  <a:srgbClr val="EF6537"/>
                </a:solidFill>
                <a:latin typeface="Futura LT Pro Medium"/>
                <a:cs typeface="Futura LT Pro Medium"/>
              </a:defRPr>
            </a:lvl1pPr>
          </a:lstStyle>
          <a:p>
            <a:r>
              <a:rPr lang="en-US" dirty="0"/>
              <a:t>Click to edit Master title style</a:t>
            </a:r>
          </a:p>
        </p:txBody>
      </p:sp>
      <p:sp>
        <p:nvSpPr>
          <p:cNvPr id="3"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FE9ADA48-D84E-4515-B313-5C11C37CCE7B}" type="slidenum">
              <a:rPr lang="en-US"/>
              <a:pPr>
                <a:defRPr/>
              </a:pPr>
              <a:t>‹#›</a:t>
            </a:fld>
            <a:endParaRPr lang="en-US"/>
          </a:p>
        </p:txBody>
      </p:sp>
    </p:spTree>
    <p:extLst>
      <p:ext uri="{BB962C8B-B14F-4D97-AF65-F5344CB8AC3E}">
        <p14:creationId xmlns:p14="http://schemas.microsoft.com/office/powerpoint/2010/main" val="1730277351"/>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BE079D90-996D-446F-8A0E-2C14288D2DE0}" type="slidenum">
              <a:rPr lang="en-US"/>
              <a:pPr>
                <a:defRPr/>
              </a:pPr>
              <a:t>‹#›</a:t>
            </a:fld>
            <a:endParaRPr lang="en-US"/>
          </a:p>
        </p:txBody>
      </p:sp>
    </p:spTree>
    <p:extLst>
      <p:ext uri="{BB962C8B-B14F-4D97-AF65-F5344CB8AC3E}">
        <p14:creationId xmlns:p14="http://schemas.microsoft.com/office/powerpoint/2010/main" val="1137571886"/>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Blue_1 Line">
    <p:spTree>
      <p:nvGrpSpPr>
        <p:cNvPr id="1" name=""/>
        <p:cNvGrpSpPr/>
        <p:nvPr/>
      </p:nvGrpSpPr>
      <p:grpSpPr>
        <a:xfrm>
          <a:off x="0" y="0"/>
          <a:ext cx="0" cy="0"/>
          <a:chOff x="0" y="0"/>
          <a:chExt cx="0" cy="0"/>
        </a:xfrm>
      </p:grpSpPr>
      <p:sp>
        <p:nvSpPr>
          <p:cNvPr id="2" name="Title 1"/>
          <p:cNvSpPr>
            <a:spLocks noGrp="1"/>
          </p:cNvSpPr>
          <p:nvPr>
            <p:ph type="ctrTitle"/>
          </p:nvPr>
        </p:nvSpPr>
        <p:spPr>
          <a:xfrm>
            <a:off x="2565401" y="1752600"/>
            <a:ext cx="11049001" cy="6324599"/>
          </a:xfrm>
        </p:spPr>
        <p:txBody>
          <a:bodyPr/>
          <a:lstStyle>
            <a:lvl1pPr>
              <a:defRPr sz="3000" spc="75">
                <a:latin typeface="Futura LT Pro Medium"/>
                <a:cs typeface="Futura LT Pro Medium"/>
              </a:defRPr>
            </a:lvl1pPr>
          </a:lstStyle>
          <a:p>
            <a:r>
              <a:rPr lang="en-US" dirty="0"/>
              <a:t>Click to edit Master title style</a:t>
            </a:r>
          </a:p>
        </p:txBody>
      </p:sp>
      <p:sp>
        <p:nvSpPr>
          <p:cNvPr id="3" name="Text Box 3"/>
          <p:cNvSpPr txBox="1">
            <a:spLocks noGrp="1" noChangeArrowheads="1"/>
          </p:cNvSpPr>
          <p:nvPr>
            <p:ph type="sldNum" sz="quarter" idx="10"/>
          </p:nvPr>
        </p:nvSpPr>
        <p:spPr>
          <a:xfrm>
            <a:off x="14584363" y="9340852"/>
            <a:ext cx="222251" cy="203200"/>
          </a:xfrm>
        </p:spPr>
        <p:txBody>
          <a:bodyPr/>
          <a:lstStyle>
            <a:lvl1pPr>
              <a:defRPr sz="900" smtClean="0">
                <a:latin typeface="Helvetica Neue" charset="0"/>
              </a:defRPr>
            </a:lvl1pPr>
          </a:lstStyle>
          <a:p>
            <a:pPr>
              <a:defRPr/>
            </a:pPr>
            <a:fld id="{D18E14ED-C649-4059-A687-38F3CB7BF36D}" type="slidenum">
              <a:rPr lang="en-US"/>
              <a:pPr>
                <a:defRPr/>
              </a:pPr>
              <a:t>‹#›</a:t>
            </a:fld>
            <a:endParaRPr lang="en-US" dirty="0"/>
          </a:p>
        </p:txBody>
      </p:sp>
    </p:spTree>
    <p:extLst>
      <p:ext uri="{BB962C8B-B14F-4D97-AF65-F5344CB8AC3E}">
        <p14:creationId xmlns:p14="http://schemas.microsoft.com/office/powerpoint/2010/main" val="2407292884"/>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type="blank">
  <p:cSld name="1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1117600" y="9040143"/>
            <a:ext cx="3657600" cy="519289"/>
          </a:xfrm>
          <a:prstGeom prst="rect">
            <a:avLst/>
          </a:prstGeom>
        </p:spPr>
        <p:txBody>
          <a:bodyPr/>
          <a:lstStyle/>
          <a:p>
            <a:fld id="{B86AB2B3-4BED-49D6-BC80-95D1CD240811}" type="datetimeFigureOut">
              <a:rPr lang="en-US" smtClean="0"/>
              <a:t>8/4/2022</a:t>
            </a:fld>
            <a:endParaRPr lang="en-US"/>
          </a:p>
        </p:txBody>
      </p:sp>
      <p:sp>
        <p:nvSpPr>
          <p:cNvPr id="3" name="Footer Placeholder 2"/>
          <p:cNvSpPr>
            <a:spLocks noGrp="1"/>
          </p:cNvSpPr>
          <p:nvPr>
            <p:ph type="ftr" sz="quarter" idx="11"/>
          </p:nvPr>
        </p:nvSpPr>
        <p:spPr>
          <a:xfrm>
            <a:off x="5384800" y="9040143"/>
            <a:ext cx="5486400" cy="519289"/>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F7CD0B42-0C3E-4C44-A2F7-5E44D70CF93D}" type="slidenum">
              <a:rPr lang="en-US" smtClean="0"/>
              <a:t>‹#›</a:t>
            </a:fld>
            <a:endParaRPr lang="en-US"/>
          </a:p>
        </p:txBody>
      </p:sp>
    </p:spTree>
    <p:extLst>
      <p:ext uri="{BB962C8B-B14F-4D97-AF65-F5344CB8AC3E}">
        <p14:creationId xmlns:p14="http://schemas.microsoft.com/office/powerpoint/2010/main" val="66970707"/>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Lt Green_1 Line">
    <p:spTree>
      <p:nvGrpSpPr>
        <p:cNvPr id="1" name=""/>
        <p:cNvGrpSpPr/>
        <p:nvPr/>
      </p:nvGrpSpPr>
      <p:grpSpPr>
        <a:xfrm>
          <a:off x="0" y="0"/>
          <a:ext cx="0" cy="0"/>
          <a:chOff x="0" y="0"/>
          <a:chExt cx="0" cy="0"/>
        </a:xfrm>
      </p:grpSpPr>
      <p:sp>
        <p:nvSpPr>
          <p:cNvPr id="2" name="Title 1"/>
          <p:cNvSpPr>
            <a:spLocks noGrp="1"/>
          </p:cNvSpPr>
          <p:nvPr>
            <p:ph type="ctrTitle"/>
          </p:nvPr>
        </p:nvSpPr>
        <p:spPr>
          <a:xfrm>
            <a:off x="2565400" y="1752600"/>
            <a:ext cx="11049000" cy="6324600"/>
          </a:xfrm>
        </p:spPr>
        <p:txBody>
          <a:bodyPr/>
          <a:lstStyle>
            <a:lvl1pPr>
              <a:defRPr sz="4000" spc="100">
                <a:latin typeface="Futura LT Pro Medium"/>
                <a:cs typeface="Futura LT Pro Medium"/>
              </a:defRPr>
            </a:lvl1pPr>
          </a:lstStyle>
          <a:p>
            <a:r>
              <a:rPr lang="en-US" dirty="0"/>
              <a:t>Click to edit Master title style</a:t>
            </a:r>
          </a:p>
        </p:txBody>
      </p:sp>
      <p:sp>
        <p:nvSpPr>
          <p:cNvPr id="3"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05E03998-4EFB-46F2-8C6D-E4A13505FBC2}" type="slidenum">
              <a:rPr lang="en-US"/>
              <a:pPr>
                <a:defRPr/>
              </a:pPr>
              <a:t>‹#›</a:t>
            </a:fld>
            <a:endParaRPr lang="en-US"/>
          </a:p>
        </p:txBody>
      </p:sp>
    </p:spTree>
    <p:extLst>
      <p:ext uri="{BB962C8B-B14F-4D97-AF65-F5344CB8AC3E}">
        <p14:creationId xmlns:p14="http://schemas.microsoft.com/office/powerpoint/2010/main" val="1741462497"/>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type="title" preserve="1">
  <p:cSld name="Lt Green_2 Line">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2438401"/>
            <a:ext cx="11734800" cy="2090737"/>
          </a:xfrm>
        </p:spPr>
        <p:txBody>
          <a:bodyPr anchor="b"/>
          <a:lstStyle>
            <a:lvl1pPr algn="l">
              <a:defRPr sz="3000" b="0" i="0" spc="100">
                <a:solidFill>
                  <a:srgbClr val="35427E"/>
                </a:solidFill>
                <a:latin typeface="Futura LT Pro Medium"/>
                <a:cs typeface="Futura LT Pro Medium"/>
              </a:defRPr>
            </a:lvl1pPr>
          </a:lstStyle>
          <a:p>
            <a:r>
              <a:rPr lang="en-US" dirty="0"/>
              <a:t>Click to edit Master title style</a:t>
            </a:r>
          </a:p>
        </p:txBody>
      </p:sp>
      <p:sp>
        <p:nvSpPr>
          <p:cNvPr id="3" name="Subtitle 2"/>
          <p:cNvSpPr>
            <a:spLocks noGrp="1"/>
          </p:cNvSpPr>
          <p:nvPr>
            <p:ph type="subTitle" idx="1"/>
          </p:nvPr>
        </p:nvSpPr>
        <p:spPr>
          <a:xfrm>
            <a:off x="2438400" y="4419600"/>
            <a:ext cx="11785600" cy="2492375"/>
          </a:xfrm>
          <a:prstGeom prst="rect">
            <a:avLst/>
          </a:prstGeom>
        </p:spPr>
        <p:txBody>
          <a:bodyPr vert="horz"/>
          <a:lstStyle>
            <a:lvl1pPr marL="0" indent="0" algn="l">
              <a:buNone/>
              <a:defRPr sz="4000" b="0" i="0">
                <a:solidFill>
                  <a:schemeClr val="bg1"/>
                </a:solidFill>
                <a:latin typeface="HelveticaNeueLT Pro 55 Roman"/>
                <a:cs typeface="HelveticaNeueLT Pro 55 Roman"/>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4"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1A4D928C-F426-4CF0-A2F9-958CFF6036BC}" type="slidenum">
              <a:rPr lang="en-US"/>
              <a:pPr>
                <a:defRPr/>
              </a:pPr>
              <a:t>‹#›</a:t>
            </a:fld>
            <a:endParaRPr lang="en-US"/>
          </a:p>
        </p:txBody>
      </p:sp>
    </p:spTree>
    <p:extLst>
      <p:ext uri="{BB962C8B-B14F-4D97-AF65-F5344CB8AC3E}">
        <p14:creationId xmlns:p14="http://schemas.microsoft.com/office/powerpoint/2010/main" val="3778542981"/>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Orange_Body 3 Column">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spc="100">
                <a:solidFill>
                  <a:srgbClr val="35427E"/>
                </a:solidFill>
                <a:latin typeface="Futura LT Pro Medium"/>
                <a:cs typeface="Futura LT Pro Medium"/>
              </a:defRPr>
            </a:lvl1pPr>
          </a:lstStyle>
          <a:p>
            <a:r>
              <a:rPr lang="en-US" dirty="0"/>
              <a:t>Click to edit Master title style</a:t>
            </a:r>
          </a:p>
        </p:txBody>
      </p:sp>
      <p:sp>
        <p:nvSpPr>
          <p:cNvPr id="6" name="Content Placeholder 5"/>
          <p:cNvSpPr>
            <a:spLocks noGrp="1"/>
          </p:cNvSpPr>
          <p:nvPr>
            <p:ph sz="quarter" idx="11"/>
          </p:nvPr>
        </p:nvSpPr>
        <p:spPr>
          <a:xfrm>
            <a:off x="2489200" y="5486400"/>
            <a:ext cx="11277600" cy="3429000"/>
          </a:xfrm>
          <a:prstGeom prst="rect">
            <a:avLst/>
          </a:prstGeom>
        </p:spPr>
        <p:txBody>
          <a:bodyPr vert="horz" numCol="3" spcCol="914400"/>
          <a:lstStyle>
            <a:lvl1pPr algn="l">
              <a:defRPr sz="2000" b="0" i="0">
                <a:latin typeface="HelveticaNeueLT Pro 55 Roman"/>
                <a:cs typeface="HelveticaNeueLT Pro 55 Roman"/>
              </a:defRPr>
            </a:lvl1pPr>
            <a:lvl2pPr marL="0" indent="0" algn="l">
              <a:tabLst/>
              <a:defRPr sz="2000" b="0" i="0">
                <a:latin typeface="HelveticaNeueLT Pro 55 Roman"/>
                <a:cs typeface="HelveticaNeueLT Pro 55 Roman"/>
              </a:defRPr>
            </a:lvl2pPr>
            <a:lvl3pPr marL="0" indent="0" algn="l">
              <a:defRPr sz="2000" b="0" i="0">
                <a:latin typeface="HelveticaNeueLT Pro 55 Roman"/>
                <a:cs typeface="HelveticaNeueLT Pro 55 Roman"/>
              </a:defRPr>
            </a:lvl3pPr>
            <a:lvl4pPr algn="l">
              <a:defRPr sz="2000" b="0" i="0">
                <a:latin typeface="HelveticaNeueLT Pro 55 Roman"/>
                <a:cs typeface="HelveticaNeueLT Pro 55 Roman"/>
              </a:defRPr>
            </a:lvl4pPr>
            <a:lvl5pPr algn="l">
              <a:defRPr sz="2000" b="0" i="0">
                <a:latin typeface="HelveticaNeueLT Pro 55 Roman"/>
                <a:cs typeface="HelveticaNeueLT Pro 55 Roman"/>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13"/>
          </p:nvPr>
        </p:nvSpPr>
        <p:spPr>
          <a:xfrm>
            <a:off x="2413000" y="2819400"/>
            <a:ext cx="11277600" cy="2590800"/>
          </a:xfrm>
          <a:prstGeom prst="rect">
            <a:avLst/>
          </a:prstGeom>
        </p:spPr>
        <p:txBody>
          <a:bodyPr vert="horz"/>
          <a:lstStyle>
            <a:lvl1pPr marL="55563" indent="0" algn="l">
              <a:defRPr sz="4000" b="0" i="0">
                <a:latin typeface="HelveticaNeueLT Pro 55 Roman"/>
                <a:cs typeface="HelveticaNeueLT Pro 55 Roman"/>
              </a:defRPr>
            </a:lvl1pPr>
            <a:lvl2pPr marL="55563" indent="0" algn="l">
              <a:defRPr sz="4000" b="0" i="0">
                <a:latin typeface="HelveticaNeueLT Pro 55 Roman"/>
                <a:cs typeface="HelveticaNeueLT Pro 55 Roman"/>
              </a:defRPr>
            </a:lvl2pPr>
            <a:lvl3pPr marL="55563" indent="0" algn="l">
              <a:defRPr sz="4000" b="0" i="0">
                <a:latin typeface="HelveticaNeueLT Pro 55 Roman"/>
                <a:cs typeface="HelveticaNeueLT Pro 55 Roman"/>
              </a:defRPr>
            </a:lvl3pPr>
            <a:lvl4pPr marL="55563" indent="0" algn="l">
              <a:defRPr sz="4000" b="0" i="0">
                <a:latin typeface="HelveticaNeueLT Pro 55 Roman"/>
                <a:cs typeface="HelveticaNeueLT Pro 55 Roman"/>
              </a:defRPr>
            </a:lvl4pPr>
            <a:lvl5pPr marL="55563" indent="0" algn="l">
              <a:defRPr sz="4000" b="0" i="0">
                <a:latin typeface="HelveticaNeueLT Pro 55 Roman"/>
                <a:cs typeface="HelveticaNeueLT Pro 55 Roman"/>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Box 3"/>
          <p:cNvSpPr txBox="1">
            <a:spLocks noGrp="1" noChangeArrowheads="1"/>
          </p:cNvSpPr>
          <p:nvPr>
            <p:ph type="sldNum" sz="quarter" idx="14"/>
          </p:nvPr>
        </p:nvSpPr>
        <p:spPr>
          <a:xfrm>
            <a:off x="14584363" y="9340850"/>
            <a:ext cx="222250" cy="203200"/>
          </a:xfrm>
        </p:spPr>
        <p:txBody>
          <a:bodyPr/>
          <a:lstStyle>
            <a:lvl1pPr>
              <a:defRPr sz="1200">
                <a:latin typeface="Helvetica Neue" charset="0"/>
              </a:defRPr>
            </a:lvl1pPr>
          </a:lstStyle>
          <a:p>
            <a:pPr>
              <a:defRPr/>
            </a:pPr>
            <a:fld id="{E8A864C5-A69E-4142-90A6-459CE0E06BAE}" type="slidenum">
              <a:rPr lang="en-US"/>
              <a:pPr>
                <a:defRPr/>
              </a:pPr>
              <a:t>‹#›</a:t>
            </a:fld>
            <a:endParaRPr lang="en-US"/>
          </a:p>
        </p:txBody>
      </p:sp>
    </p:spTree>
    <p:extLst>
      <p:ext uri="{BB962C8B-B14F-4D97-AF65-F5344CB8AC3E}">
        <p14:creationId xmlns:p14="http://schemas.microsoft.com/office/powerpoint/2010/main" val="4206437156"/>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Lt Green_Body Bullets">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i="0" spc="100">
                <a:solidFill>
                  <a:srgbClr val="35427E"/>
                </a:solidFill>
                <a:latin typeface="Futura LT Pro Medium"/>
                <a:cs typeface="Futura LT Pro Medium"/>
              </a:defRPr>
            </a:lvl1pPr>
          </a:lstStyle>
          <a:p>
            <a:r>
              <a:rPr lang="en-US" dirty="0"/>
              <a:t>Click to edit Master title style</a:t>
            </a:r>
          </a:p>
        </p:txBody>
      </p:sp>
      <p:sp>
        <p:nvSpPr>
          <p:cNvPr id="6" name="Content Placeholder 5"/>
          <p:cNvSpPr>
            <a:spLocks noGrp="1"/>
          </p:cNvSpPr>
          <p:nvPr>
            <p:ph sz="quarter" idx="11"/>
          </p:nvPr>
        </p:nvSpPr>
        <p:spPr>
          <a:xfrm>
            <a:off x="2489200" y="3429000"/>
            <a:ext cx="11277600" cy="5486400"/>
          </a:xfrm>
          <a:prstGeom prst="rect">
            <a:avLst/>
          </a:prstGeom>
        </p:spPr>
        <p:txBody>
          <a:bodyPr vert="horz" numCol="1" spcCol="731520"/>
          <a:lstStyle>
            <a:lvl1pPr marL="342900" indent="-342900" algn="l">
              <a:buFont typeface="Arial"/>
              <a:buChar char="•"/>
              <a:defRPr b="1" i="0">
                <a:latin typeface="HelveticaNeueLT Pro 55 Roman"/>
                <a:cs typeface="HelveticaNeueLT Pro 55 Roman"/>
              </a:defRPr>
            </a:lvl1pPr>
            <a:lvl2pPr marL="696913" indent="-342900" algn="l">
              <a:buFont typeface="Arial Narrow Italic"/>
              <a:buChar char="­"/>
              <a:tabLst/>
              <a:defRPr b="0" i="0">
                <a:latin typeface="HelveticaNeueLT Pro 55 Roman"/>
                <a:cs typeface="HelveticaNeueLT Pro 55 Roman"/>
              </a:defRPr>
            </a:lvl2pPr>
            <a:lvl3pPr marL="1033463" indent="-342900" algn="l">
              <a:buFont typeface="Arial Narrow Italic"/>
              <a:buChar char="­"/>
              <a:defRPr b="0" i="0">
                <a:latin typeface="HelveticaNeueLT Pro 55 Roman"/>
                <a:cs typeface="HelveticaNeueLT Pro 55 Roman"/>
              </a:defRPr>
            </a:lvl3pPr>
            <a:lvl4pPr marL="1363663" indent="-279400" algn="l">
              <a:buFont typeface="Arial Narrow Italic"/>
              <a:buChar char="­"/>
              <a:defRPr b="0" i="0">
                <a:latin typeface="HelveticaNeueLT Pro 55 Roman"/>
                <a:cs typeface="HelveticaNeueLT Pro 55 Roman"/>
              </a:defRPr>
            </a:lvl4pPr>
            <a:lvl5pPr marL="1363663" indent="-279400" algn="l">
              <a:buFont typeface="Arial Narrow Italic"/>
              <a:buChar char="­"/>
              <a:defRPr b="0" i="0">
                <a:latin typeface="HelveticaNeueLT Pro 55 Roman"/>
                <a:cs typeface="HelveticaNeueLT Pro 55 Roman"/>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Box 3"/>
          <p:cNvSpPr txBox="1">
            <a:spLocks noGrp="1" noChangeArrowheads="1"/>
          </p:cNvSpPr>
          <p:nvPr>
            <p:ph type="sldNum" sz="quarter" idx="12"/>
          </p:nvPr>
        </p:nvSpPr>
        <p:spPr>
          <a:xfrm>
            <a:off x="14584363" y="9340850"/>
            <a:ext cx="222250" cy="203200"/>
          </a:xfrm>
        </p:spPr>
        <p:txBody>
          <a:bodyPr/>
          <a:lstStyle>
            <a:lvl1pPr>
              <a:defRPr sz="1200">
                <a:latin typeface="Helvetica Neue" charset="0"/>
              </a:defRPr>
            </a:lvl1pPr>
          </a:lstStyle>
          <a:p>
            <a:pPr>
              <a:defRPr/>
            </a:pPr>
            <a:fld id="{D0BD8835-2F31-459D-AD43-80E347C94E79}" type="slidenum">
              <a:rPr lang="en-US"/>
              <a:pPr>
                <a:defRPr/>
              </a:pPr>
              <a:t>‹#›</a:t>
            </a:fld>
            <a:endParaRPr lang="en-US"/>
          </a:p>
        </p:txBody>
      </p:sp>
    </p:spTree>
    <p:extLst>
      <p:ext uri="{BB962C8B-B14F-4D97-AF65-F5344CB8AC3E}">
        <p14:creationId xmlns:p14="http://schemas.microsoft.com/office/powerpoint/2010/main" val="1657965508"/>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Lt Green_Body">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i="0" spc="100">
                <a:solidFill>
                  <a:srgbClr val="35427E"/>
                </a:solidFill>
                <a:latin typeface="Futura LT Pro Medium"/>
                <a:cs typeface="Futura LT Pro Medium"/>
              </a:defRPr>
            </a:lvl1pPr>
          </a:lstStyle>
          <a:p>
            <a:r>
              <a:rPr lang="en-US" dirty="0"/>
              <a:t>Click to edit Master title style</a:t>
            </a:r>
          </a:p>
        </p:txBody>
      </p:sp>
      <p:sp>
        <p:nvSpPr>
          <p:cNvPr id="6" name="Content Placeholder 5"/>
          <p:cNvSpPr>
            <a:spLocks noGrp="1"/>
          </p:cNvSpPr>
          <p:nvPr>
            <p:ph sz="quarter" idx="11"/>
          </p:nvPr>
        </p:nvSpPr>
        <p:spPr>
          <a:xfrm>
            <a:off x="2489200" y="3429000"/>
            <a:ext cx="11277600" cy="5486400"/>
          </a:xfrm>
          <a:prstGeom prst="rect">
            <a:avLst/>
          </a:prstGeom>
        </p:spPr>
        <p:txBody>
          <a:bodyPr vert="horz" numCol="1"/>
          <a:lstStyle>
            <a:lvl1pPr algn="l">
              <a:defRPr b="1" i="0">
                <a:latin typeface="HelveticaNeueLT Pro 55 Roman"/>
                <a:cs typeface="HelveticaNeueLT Pro 55 Roman"/>
              </a:defRPr>
            </a:lvl1pPr>
            <a:lvl2pPr marL="0" indent="0" algn="l">
              <a:tabLst/>
              <a:defRPr b="0" i="0">
                <a:latin typeface="HelveticaNeueLT Pro 55 Roman"/>
                <a:cs typeface="HelveticaNeueLT Pro 55 Roman"/>
              </a:defRPr>
            </a:lvl2pPr>
            <a:lvl3pPr marL="0" indent="0" algn="l">
              <a:defRPr b="0" i="0">
                <a:latin typeface="HelveticaNeueLT Pro 55 Roman"/>
                <a:cs typeface="HelveticaNeueLT Pro 55 Roman"/>
              </a:defRPr>
            </a:lvl3pPr>
            <a:lvl4pPr algn="l">
              <a:defRPr b="0" i="0">
                <a:latin typeface="HelveticaNeueLT Pro 55 Roman"/>
                <a:cs typeface="HelveticaNeueLT Pro 55 Roman"/>
              </a:defRPr>
            </a:lvl4pPr>
            <a:lvl5pPr algn="l">
              <a:defRPr b="0" i="0">
                <a:latin typeface="HelveticaNeueLT Pro 55 Roman"/>
                <a:cs typeface="HelveticaNeueLT Pro 55 Roman"/>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Box 3"/>
          <p:cNvSpPr txBox="1">
            <a:spLocks noGrp="1" noChangeArrowheads="1"/>
          </p:cNvSpPr>
          <p:nvPr>
            <p:ph type="sldNum" sz="quarter" idx="12"/>
          </p:nvPr>
        </p:nvSpPr>
        <p:spPr>
          <a:xfrm>
            <a:off x="14584363" y="9340850"/>
            <a:ext cx="222250" cy="203200"/>
          </a:xfrm>
        </p:spPr>
        <p:txBody>
          <a:bodyPr/>
          <a:lstStyle>
            <a:lvl1pPr>
              <a:defRPr sz="1200">
                <a:latin typeface="Helvetica Neue" charset="0"/>
              </a:defRPr>
            </a:lvl1pPr>
          </a:lstStyle>
          <a:p>
            <a:pPr>
              <a:defRPr/>
            </a:pPr>
            <a:fld id="{6D6CE821-2B66-4DBF-8DC0-54E4C5DDBA11}" type="slidenum">
              <a:rPr lang="en-US"/>
              <a:pPr>
                <a:defRPr/>
              </a:pPr>
              <a:t>‹#›</a:t>
            </a:fld>
            <a:endParaRPr lang="en-US"/>
          </a:p>
        </p:txBody>
      </p:sp>
    </p:spTree>
    <p:extLst>
      <p:ext uri="{BB962C8B-B14F-4D97-AF65-F5344CB8AC3E}">
        <p14:creationId xmlns:p14="http://schemas.microsoft.com/office/powerpoint/2010/main" val="3833067056"/>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Lt Green_Body 2 Column">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i="0" spc="100">
                <a:solidFill>
                  <a:srgbClr val="35427E"/>
                </a:solidFill>
                <a:latin typeface="Futura LT Pro Medium"/>
                <a:cs typeface="Futura LT Pro Medium"/>
              </a:defRPr>
            </a:lvl1pPr>
          </a:lstStyle>
          <a:p>
            <a:r>
              <a:rPr lang="en-US" dirty="0"/>
              <a:t>Click to edit Master title style</a:t>
            </a:r>
          </a:p>
        </p:txBody>
      </p:sp>
      <p:sp>
        <p:nvSpPr>
          <p:cNvPr id="6" name="Content Placeholder 5"/>
          <p:cNvSpPr>
            <a:spLocks noGrp="1"/>
          </p:cNvSpPr>
          <p:nvPr>
            <p:ph sz="quarter" idx="11"/>
          </p:nvPr>
        </p:nvSpPr>
        <p:spPr>
          <a:xfrm>
            <a:off x="2489200" y="3429000"/>
            <a:ext cx="11277600" cy="5486400"/>
          </a:xfrm>
          <a:prstGeom prst="rect">
            <a:avLst/>
          </a:prstGeom>
        </p:spPr>
        <p:txBody>
          <a:bodyPr vert="horz" numCol="2" spcCol="365760"/>
          <a:lstStyle>
            <a:lvl1pPr algn="l">
              <a:defRPr b="1" i="0">
                <a:latin typeface="HelveticaNeueLT Pro 55 Roman"/>
                <a:cs typeface="HelveticaNeueLT Pro 55 Roman"/>
              </a:defRPr>
            </a:lvl1pPr>
            <a:lvl2pPr marL="0" indent="0" algn="l">
              <a:tabLst/>
              <a:defRPr b="0" i="0">
                <a:latin typeface="HelveticaNeueLT Pro 55 Roman"/>
                <a:cs typeface="HelveticaNeueLT Pro 55 Roman"/>
              </a:defRPr>
            </a:lvl2pPr>
            <a:lvl3pPr marL="0" indent="0" algn="l">
              <a:defRPr b="0" i="0">
                <a:latin typeface="HelveticaNeueLT Pro 55 Roman"/>
                <a:cs typeface="HelveticaNeueLT Pro 55 Roman"/>
              </a:defRPr>
            </a:lvl3pPr>
            <a:lvl4pPr algn="l">
              <a:defRPr b="0" i="0">
                <a:latin typeface="HelveticaNeueLT Pro 55 Roman"/>
                <a:cs typeface="HelveticaNeueLT Pro 55 Roman"/>
              </a:defRPr>
            </a:lvl4pPr>
            <a:lvl5pPr algn="l">
              <a:defRPr b="0" i="0">
                <a:latin typeface="HelveticaNeueLT Pro 55 Roman"/>
                <a:cs typeface="HelveticaNeueLT Pro 55 Roman"/>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Box 3"/>
          <p:cNvSpPr txBox="1">
            <a:spLocks noGrp="1" noChangeArrowheads="1"/>
          </p:cNvSpPr>
          <p:nvPr>
            <p:ph type="sldNum" sz="quarter" idx="12"/>
          </p:nvPr>
        </p:nvSpPr>
        <p:spPr>
          <a:xfrm>
            <a:off x="14584363" y="9340850"/>
            <a:ext cx="222250" cy="203200"/>
          </a:xfrm>
        </p:spPr>
        <p:txBody>
          <a:bodyPr/>
          <a:lstStyle>
            <a:lvl1pPr>
              <a:defRPr sz="1200">
                <a:latin typeface="Helvetica Neue" charset="0"/>
              </a:defRPr>
            </a:lvl1pPr>
          </a:lstStyle>
          <a:p>
            <a:pPr>
              <a:defRPr/>
            </a:pPr>
            <a:fld id="{8079A5D8-5B95-4266-9C3D-D216AC7438C7}" type="slidenum">
              <a:rPr lang="en-US"/>
              <a:pPr>
                <a:defRPr/>
              </a:pPr>
              <a:t>‹#›</a:t>
            </a:fld>
            <a:endParaRPr lang="en-US"/>
          </a:p>
        </p:txBody>
      </p:sp>
    </p:spTree>
    <p:extLst>
      <p:ext uri="{BB962C8B-B14F-4D97-AF65-F5344CB8AC3E}">
        <p14:creationId xmlns:p14="http://schemas.microsoft.com/office/powerpoint/2010/main" val="940096721"/>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Lt Green_Body 3 Column">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i="0" spc="100">
                <a:solidFill>
                  <a:srgbClr val="35427E"/>
                </a:solidFill>
                <a:latin typeface="Futura LT Pro Medium"/>
                <a:cs typeface="Futura LT Pro Medium"/>
              </a:defRPr>
            </a:lvl1pPr>
          </a:lstStyle>
          <a:p>
            <a:r>
              <a:rPr lang="en-US" dirty="0"/>
              <a:t>Click to edit Master title style</a:t>
            </a:r>
          </a:p>
        </p:txBody>
      </p:sp>
      <p:sp>
        <p:nvSpPr>
          <p:cNvPr id="6" name="Content Placeholder 5"/>
          <p:cNvSpPr>
            <a:spLocks noGrp="1"/>
          </p:cNvSpPr>
          <p:nvPr>
            <p:ph sz="quarter" idx="11"/>
          </p:nvPr>
        </p:nvSpPr>
        <p:spPr>
          <a:xfrm>
            <a:off x="2489200" y="5486400"/>
            <a:ext cx="11277600" cy="3429000"/>
          </a:xfrm>
          <a:prstGeom prst="rect">
            <a:avLst/>
          </a:prstGeom>
        </p:spPr>
        <p:txBody>
          <a:bodyPr vert="horz" numCol="3" spcCol="914400"/>
          <a:lstStyle>
            <a:lvl1pPr algn="l">
              <a:defRPr sz="2000" b="1">
                <a:latin typeface="Helvetica Neue"/>
                <a:cs typeface="Helvetica Neue"/>
              </a:defRPr>
            </a:lvl1pPr>
            <a:lvl2pPr marL="0" indent="0" algn="l">
              <a:tabLst/>
              <a:defRPr sz="2000">
                <a:latin typeface="Helvetica Neue"/>
                <a:cs typeface="Helvetica Neue"/>
              </a:defRPr>
            </a:lvl2pPr>
            <a:lvl3pPr marL="0" indent="0" algn="l">
              <a:defRPr sz="2000">
                <a:latin typeface="Helvetica Neue"/>
                <a:cs typeface="Helvetica Neue"/>
              </a:defRPr>
            </a:lvl3pPr>
            <a:lvl4pPr algn="l">
              <a:defRPr sz="2000">
                <a:latin typeface="Helvetica Neue"/>
                <a:cs typeface="Helvetica Neue"/>
              </a:defRPr>
            </a:lvl4pPr>
            <a:lvl5pPr algn="l">
              <a:defRPr sz="2000">
                <a:latin typeface="Helvetica Neue"/>
                <a:cs typeface="Helvetica Neu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13"/>
          </p:nvPr>
        </p:nvSpPr>
        <p:spPr>
          <a:xfrm>
            <a:off x="2413000" y="2819400"/>
            <a:ext cx="11277600" cy="2590800"/>
          </a:xfrm>
          <a:prstGeom prst="rect">
            <a:avLst/>
          </a:prstGeom>
        </p:spPr>
        <p:txBody>
          <a:bodyPr vert="horz"/>
          <a:lstStyle>
            <a:lvl1pPr marL="55563" indent="0" algn="l">
              <a:defRPr sz="4000" b="0" i="0">
                <a:latin typeface="HelveticaNeueLT Pro 55 Roman"/>
                <a:cs typeface="HelveticaNeueLT Pro 55 Roman"/>
              </a:defRPr>
            </a:lvl1pPr>
            <a:lvl2pPr marL="55563" indent="0" algn="l">
              <a:defRPr sz="4000" b="0" i="0">
                <a:latin typeface="HelveticaNeueLT Pro 55 Roman"/>
                <a:cs typeface="HelveticaNeueLT Pro 55 Roman"/>
              </a:defRPr>
            </a:lvl2pPr>
            <a:lvl3pPr marL="55563" indent="0" algn="l">
              <a:defRPr sz="4000" b="0" i="0">
                <a:latin typeface="HelveticaNeueLT Pro 55 Roman"/>
                <a:cs typeface="HelveticaNeueLT Pro 55 Roman"/>
              </a:defRPr>
            </a:lvl3pPr>
            <a:lvl4pPr marL="55563" indent="0" algn="l">
              <a:defRPr sz="4000" b="0" i="0">
                <a:latin typeface="HelveticaNeueLT Pro 55 Roman"/>
                <a:cs typeface="HelveticaNeueLT Pro 55 Roman"/>
              </a:defRPr>
            </a:lvl4pPr>
            <a:lvl5pPr marL="55563" indent="0" algn="l">
              <a:defRPr sz="4000" b="0" i="0">
                <a:latin typeface="HelveticaNeueLT Pro 55 Roman"/>
                <a:cs typeface="HelveticaNeueLT Pro 55 Roman"/>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Box 3"/>
          <p:cNvSpPr txBox="1">
            <a:spLocks noGrp="1" noChangeArrowheads="1"/>
          </p:cNvSpPr>
          <p:nvPr>
            <p:ph type="sldNum" sz="quarter" idx="14"/>
          </p:nvPr>
        </p:nvSpPr>
        <p:spPr>
          <a:xfrm>
            <a:off x="14584363" y="9340850"/>
            <a:ext cx="222250" cy="203200"/>
          </a:xfrm>
        </p:spPr>
        <p:txBody>
          <a:bodyPr/>
          <a:lstStyle>
            <a:lvl1pPr>
              <a:defRPr sz="1200">
                <a:latin typeface="Helvetica Neue" charset="0"/>
              </a:defRPr>
            </a:lvl1pPr>
          </a:lstStyle>
          <a:p>
            <a:pPr>
              <a:defRPr/>
            </a:pPr>
            <a:fld id="{D26FFAB8-6E33-4CFD-AE07-EACF90BCDBE1}" type="slidenum">
              <a:rPr lang="en-US"/>
              <a:pPr>
                <a:defRPr/>
              </a:pPr>
              <a:t>‹#›</a:t>
            </a:fld>
            <a:endParaRPr lang="en-US"/>
          </a:p>
        </p:txBody>
      </p:sp>
    </p:spTree>
    <p:extLst>
      <p:ext uri="{BB962C8B-B14F-4D97-AF65-F5344CB8AC3E}">
        <p14:creationId xmlns:p14="http://schemas.microsoft.com/office/powerpoint/2010/main" val="1090268831"/>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Blue_Body">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2812" b="0" spc="93">
                <a:solidFill>
                  <a:srgbClr val="EF6537"/>
                </a:solidFill>
                <a:latin typeface="Futura LT Pro Medium"/>
                <a:cs typeface="Futura LT Pro Medium"/>
              </a:defRPr>
            </a:lvl1pPr>
          </a:lstStyle>
          <a:p>
            <a:r>
              <a:rPr lang="en-US" dirty="0"/>
              <a:t>Click to edit Master title style</a:t>
            </a:r>
          </a:p>
        </p:txBody>
      </p:sp>
      <p:sp>
        <p:nvSpPr>
          <p:cNvPr id="6" name="Content Placeholder 5"/>
          <p:cNvSpPr>
            <a:spLocks noGrp="1"/>
          </p:cNvSpPr>
          <p:nvPr>
            <p:ph sz="quarter" idx="11"/>
          </p:nvPr>
        </p:nvSpPr>
        <p:spPr>
          <a:xfrm>
            <a:off x="2489200" y="3429001"/>
            <a:ext cx="11277600" cy="5486400"/>
          </a:xfrm>
          <a:prstGeom prst="rect">
            <a:avLst/>
          </a:prstGeom>
        </p:spPr>
        <p:txBody>
          <a:bodyPr vert="horz" numCol="1"/>
          <a:lstStyle>
            <a:lvl1pPr algn="l">
              <a:defRPr b="1" i="0">
                <a:latin typeface="HelveticaNeueLT Pro 55 Roman"/>
                <a:cs typeface="HelveticaNeueLT Pro 55 Roman"/>
              </a:defRPr>
            </a:lvl1pPr>
            <a:lvl2pPr marL="0" indent="0" algn="l">
              <a:tabLst/>
              <a:defRPr b="0" i="0">
                <a:latin typeface="HelveticaNeueLT Pro 55 Roman"/>
                <a:cs typeface="HelveticaNeueLT Pro 55 Roman"/>
              </a:defRPr>
            </a:lvl2pPr>
            <a:lvl3pPr marL="0" indent="0" algn="l">
              <a:defRPr b="0" i="0">
                <a:latin typeface="HelveticaNeueLT Pro 55 Roman"/>
                <a:cs typeface="HelveticaNeueLT Pro 55 Roman"/>
              </a:defRPr>
            </a:lvl3pPr>
            <a:lvl4pPr algn="l">
              <a:defRPr b="0" i="0">
                <a:latin typeface="HelveticaNeueLT Pro 55 Roman"/>
                <a:cs typeface="HelveticaNeueLT Pro 55 Roman"/>
              </a:defRPr>
            </a:lvl4pPr>
            <a:lvl5pPr algn="l">
              <a:defRPr b="0" i="0">
                <a:latin typeface="HelveticaNeueLT Pro 55 Roman"/>
                <a:cs typeface="HelveticaNeueLT Pro 55 Roman"/>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Box 3"/>
          <p:cNvSpPr txBox="1">
            <a:spLocks noGrp="1" noChangeArrowheads="1"/>
          </p:cNvSpPr>
          <p:nvPr>
            <p:ph type="sldNum" sz="quarter" idx="12"/>
          </p:nvPr>
        </p:nvSpPr>
        <p:spPr>
          <a:xfrm>
            <a:off x="14584363" y="9340850"/>
            <a:ext cx="222251" cy="203200"/>
          </a:xfrm>
        </p:spPr>
        <p:txBody>
          <a:bodyPr/>
          <a:lstStyle>
            <a:lvl1pPr>
              <a:defRPr sz="1125">
                <a:latin typeface="Helvetica Neue" charset="0"/>
              </a:defRPr>
            </a:lvl1pPr>
          </a:lstStyle>
          <a:p>
            <a:pPr>
              <a:defRPr/>
            </a:pPr>
            <a:fld id="{64EAF6FE-CA06-44FE-8723-4A0A9AF08EED}" type="slidenum">
              <a:rPr lang="en-US"/>
              <a:pPr>
                <a:defRPr/>
              </a:pPr>
              <a:t>‹#›</a:t>
            </a:fld>
            <a:endParaRPr lang="en-US"/>
          </a:p>
        </p:txBody>
      </p:sp>
    </p:spTree>
    <p:extLst>
      <p:ext uri="{BB962C8B-B14F-4D97-AF65-F5344CB8AC3E}">
        <p14:creationId xmlns:p14="http://schemas.microsoft.com/office/powerpoint/2010/main" val="3810139061"/>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eal_1 Line">
    <p:spTree>
      <p:nvGrpSpPr>
        <p:cNvPr id="1" name=""/>
        <p:cNvGrpSpPr/>
        <p:nvPr/>
      </p:nvGrpSpPr>
      <p:grpSpPr>
        <a:xfrm>
          <a:off x="0" y="0"/>
          <a:ext cx="0" cy="0"/>
          <a:chOff x="0" y="0"/>
          <a:chExt cx="0" cy="0"/>
        </a:xfrm>
      </p:grpSpPr>
      <p:sp>
        <p:nvSpPr>
          <p:cNvPr id="2" name="Title 1"/>
          <p:cNvSpPr>
            <a:spLocks noGrp="1"/>
          </p:cNvSpPr>
          <p:nvPr>
            <p:ph type="ctrTitle"/>
          </p:nvPr>
        </p:nvSpPr>
        <p:spPr>
          <a:xfrm>
            <a:off x="2565400" y="1752600"/>
            <a:ext cx="11049000" cy="6324600"/>
          </a:xfrm>
        </p:spPr>
        <p:txBody>
          <a:bodyPr/>
          <a:lstStyle>
            <a:lvl1pPr>
              <a:defRPr sz="4000" spc="100">
                <a:latin typeface="Futura LT Pro Medium"/>
                <a:cs typeface="Futura LT Pro Medium"/>
              </a:defRPr>
            </a:lvl1pPr>
          </a:lstStyle>
          <a:p>
            <a:r>
              <a:rPr lang="en-US" dirty="0"/>
              <a:t>Click to edit Master title style</a:t>
            </a:r>
          </a:p>
        </p:txBody>
      </p:sp>
      <p:sp>
        <p:nvSpPr>
          <p:cNvPr id="3"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36E58CEB-F5EA-4787-95DD-58955AC37BDB}" type="slidenum">
              <a:rPr lang="en-US"/>
              <a:pPr>
                <a:defRPr/>
              </a:pPr>
              <a:t>‹#›</a:t>
            </a:fld>
            <a:endParaRPr lang="en-US"/>
          </a:p>
        </p:txBody>
      </p:sp>
    </p:spTree>
    <p:extLst>
      <p:ext uri="{BB962C8B-B14F-4D97-AF65-F5344CB8AC3E}">
        <p14:creationId xmlns:p14="http://schemas.microsoft.com/office/powerpoint/2010/main" val="2047758478"/>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type="title" preserve="1">
  <p:cSld name="Teal_2 Line">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2438401"/>
            <a:ext cx="11734800" cy="2090737"/>
          </a:xfrm>
        </p:spPr>
        <p:txBody>
          <a:bodyPr anchor="b"/>
          <a:lstStyle>
            <a:lvl1pPr algn="l">
              <a:defRPr sz="3000" b="0" i="0" spc="100">
                <a:solidFill>
                  <a:srgbClr val="35427E"/>
                </a:solidFill>
                <a:latin typeface="Futura LT Pro Medium"/>
                <a:cs typeface="Futura LT Pro Medium"/>
              </a:defRPr>
            </a:lvl1pPr>
          </a:lstStyle>
          <a:p>
            <a:r>
              <a:rPr lang="en-US" dirty="0"/>
              <a:t>Click to edit Master title style</a:t>
            </a:r>
          </a:p>
        </p:txBody>
      </p:sp>
      <p:sp>
        <p:nvSpPr>
          <p:cNvPr id="3" name="Subtitle 2"/>
          <p:cNvSpPr>
            <a:spLocks noGrp="1"/>
          </p:cNvSpPr>
          <p:nvPr>
            <p:ph type="subTitle" idx="1"/>
          </p:nvPr>
        </p:nvSpPr>
        <p:spPr>
          <a:xfrm>
            <a:off x="2438400" y="4419600"/>
            <a:ext cx="11785600" cy="2492375"/>
          </a:xfrm>
          <a:prstGeom prst="rect">
            <a:avLst/>
          </a:prstGeom>
        </p:spPr>
        <p:txBody>
          <a:bodyPr vert="horz"/>
          <a:lstStyle>
            <a:lvl1pPr marL="0" indent="0" algn="l">
              <a:buNone/>
              <a:defRPr sz="4000" b="0" i="0">
                <a:solidFill>
                  <a:schemeClr val="bg1"/>
                </a:solidFill>
                <a:latin typeface="HelveticaNeueLT Pro 55 Roman"/>
                <a:cs typeface="HelveticaNeueLT Pro 55 Roman"/>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4"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74E37ACC-E092-48FE-9390-7DA2F20457D5}" type="slidenum">
              <a:rPr lang="en-US"/>
              <a:pPr>
                <a:defRPr/>
              </a:pPr>
              <a:t>‹#›</a:t>
            </a:fld>
            <a:endParaRPr lang="en-US"/>
          </a:p>
        </p:txBody>
      </p:sp>
    </p:spTree>
    <p:extLst>
      <p:ext uri="{BB962C8B-B14F-4D97-AF65-F5344CB8AC3E}">
        <p14:creationId xmlns:p14="http://schemas.microsoft.com/office/powerpoint/2010/main" val="2773384021"/>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eal_Body Bullets">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i="0" spc="100">
                <a:solidFill>
                  <a:srgbClr val="35427E"/>
                </a:solidFill>
                <a:latin typeface="Futura LT Pro Medium"/>
                <a:cs typeface="Futura LT Pro Medium"/>
              </a:defRPr>
            </a:lvl1pPr>
          </a:lstStyle>
          <a:p>
            <a:r>
              <a:rPr lang="en-US" dirty="0"/>
              <a:t>Click to edit Master title style</a:t>
            </a:r>
          </a:p>
        </p:txBody>
      </p:sp>
      <p:sp>
        <p:nvSpPr>
          <p:cNvPr id="6" name="Content Placeholder 5"/>
          <p:cNvSpPr>
            <a:spLocks noGrp="1"/>
          </p:cNvSpPr>
          <p:nvPr>
            <p:ph sz="quarter" idx="11"/>
          </p:nvPr>
        </p:nvSpPr>
        <p:spPr>
          <a:xfrm>
            <a:off x="2489200" y="3429000"/>
            <a:ext cx="11277600" cy="5486400"/>
          </a:xfrm>
          <a:prstGeom prst="rect">
            <a:avLst/>
          </a:prstGeom>
        </p:spPr>
        <p:txBody>
          <a:bodyPr vert="horz" numCol="1" spcCol="731520"/>
          <a:lstStyle>
            <a:lvl1pPr marL="342900" indent="-342900" algn="l">
              <a:buFont typeface="Arial"/>
              <a:buChar char="•"/>
              <a:defRPr b="1" i="0">
                <a:latin typeface="HelveticaNeueLT Pro 55 Roman"/>
                <a:cs typeface="HelveticaNeueLT Pro 55 Roman"/>
              </a:defRPr>
            </a:lvl1pPr>
            <a:lvl2pPr marL="696913" indent="-342900" algn="l">
              <a:buFont typeface="Arial Narrow Italic"/>
              <a:buChar char="­"/>
              <a:tabLst/>
              <a:defRPr b="0" i="0">
                <a:latin typeface="HelveticaNeueLT Pro 55 Roman"/>
                <a:cs typeface="HelveticaNeueLT Pro 55 Roman"/>
              </a:defRPr>
            </a:lvl2pPr>
            <a:lvl3pPr marL="1033463" indent="-342900" algn="l">
              <a:buFont typeface="Arial Narrow Italic"/>
              <a:buChar char="­"/>
              <a:defRPr b="0" i="0">
                <a:latin typeface="HelveticaNeueLT Pro 55 Roman"/>
                <a:cs typeface="HelveticaNeueLT Pro 55 Roman"/>
              </a:defRPr>
            </a:lvl3pPr>
            <a:lvl4pPr marL="1363663" indent="-279400" algn="l">
              <a:buFont typeface="Arial Narrow Italic"/>
              <a:buChar char="­"/>
              <a:defRPr b="0" i="0">
                <a:latin typeface="HelveticaNeueLT Pro 55 Roman"/>
                <a:cs typeface="HelveticaNeueLT Pro 55 Roman"/>
              </a:defRPr>
            </a:lvl4pPr>
            <a:lvl5pPr marL="1363663" indent="-279400" algn="l">
              <a:buFont typeface="Arial Narrow Italic"/>
              <a:buChar char="­"/>
              <a:defRPr b="0" i="0">
                <a:latin typeface="HelveticaNeueLT Pro 55 Roman"/>
                <a:cs typeface="HelveticaNeueLT Pro 55 Roman"/>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Box 3"/>
          <p:cNvSpPr txBox="1">
            <a:spLocks noGrp="1" noChangeArrowheads="1"/>
          </p:cNvSpPr>
          <p:nvPr>
            <p:ph type="sldNum" sz="quarter" idx="12"/>
          </p:nvPr>
        </p:nvSpPr>
        <p:spPr>
          <a:xfrm>
            <a:off x="14584363" y="9340850"/>
            <a:ext cx="222250" cy="203200"/>
          </a:xfrm>
        </p:spPr>
        <p:txBody>
          <a:bodyPr/>
          <a:lstStyle>
            <a:lvl1pPr>
              <a:defRPr sz="1200">
                <a:latin typeface="Helvetica Neue" charset="0"/>
              </a:defRPr>
            </a:lvl1pPr>
          </a:lstStyle>
          <a:p>
            <a:pPr>
              <a:defRPr/>
            </a:pPr>
            <a:fld id="{F1541C13-F20E-45CF-958A-8193E0B59226}" type="slidenum">
              <a:rPr lang="en-US"/>
              <a:pPr>
                <a:defRPr/>
              </a:pPr>
              <a:t>‹#›</a:t>
            </a:fld>
            <a:endParaRPr lang="en-US"/>
          </a:p>
        </p:txBody>
      </p:sp>
    </p:spTree>
    <p:extLst>
      <p:ext uri="{BB962C8B-B14F-4D97-AF65-F5344CB8AC3E}">
        <p14:creationId xmlns:p14="http://schemas.microsoft.com/office/powerpoint/2010/main" val="1392477516"/>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eal_Body">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i="0" spc="100">
                <a:solidFill>
                  <a:srgbClr val="35427E"/>
                </a:solidFill>
                <a:latin typeface="Futura LT Pro Medium"/>
                <a:cs typeface="Futura LT Pro Medium"/>
              </a:defRPr>
            </a:lvl1pPr>
          </a:lstStyle>
          <a:p>
            <a:r>
              <a:rPr lang="en-US" dirty="0"/>
              <a:t>Click to edit Master title style</a:t>
            </a:r>
          </a:p>
        </p:txBody>
      </p:sp>
      <p:sp>
        <p:nvSpPr>
          <p:cNvPr id="6" name="Content Placeholder 5"/>
          <p:cNvSpPr>
            <a:spLocks noGrp="1"/>
          </p:cNvSpPr>
          <p:nvPr>
            <p:ph sz="quarter" idx="11"/>
          </p:nvPr>
        </p:nvSpPr>
        <p:spPr>
          <a:xfrm>
            <a:off x="2489200" y="3429000"/>
            <a:ext cx="11277600" cy="5486400"/>
          </a:xfrm>
          <a:prstGeom prst="rect">
            <a:avLst/>
          </a:prstGeom>
        </p:spPr>
        <p:txBody>
          <a:bodyPr vert="horz" numCol="1"/>
          <a:lstStyle>
            <a:lvl1pPr algn="l">
              <a:defRPr b="1" i="0">
                <a:latin typeface="HelveticaNeueLT Pro 55 Roman"/>
                <a:cs typeface="HelveticaNeueLT Pro 55 Roman"/>
              </a:defRPr>
            </a:lvl1pPr>
            <a:lvl2pPr marL="0" indent="0" algn="l">
              <a:tabLst/>
              <a:defRPr b="0" i="0">
                <a:latin typeface="HelveticaNeueLT Pro 55 Roman"/>
                <a:cs typeface="HelveticaNeueLT Pro 55 Roman"/>
              </a:defRPr>
            </a:lvl2pPr>
            <a:lvl3pPr marL="0" indent="0" algn="l">
              <a:defRPr b="0" i="0">
                <a:latin typeface="HelveticaNeueLT Pro 55 Roman"/>
                <a:cs typeface="HelveticaNeueLT Pro 55 Roman"/>
              </a:defRPr>
            </a:lvl3pPr>
            <a:lvl4pPr algn="l">
              <a:defRPr b="0" i="0">
                <a:latin typeface="HelveticaNeueLT Pro 55 Roman"/>
                <a:cs typeface="HelveticaNeueLT Pro 55 Roman"/>
              </a:defRPr>
            </a:lvl4pPr>
            <a:lvl5pPr algn="l">
              <a:defRPr b="0" i="0">
                <a:latin typeface="HelveticaNeueLT Pro 55 Roman"/>
                <a:cs typeface="HelveticaNeueLT Pro 55 Roman"/>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Box 3"/>
          <p:cNvSpPr txBox="1">
            <a:spLocks noGrp="1" noChangeArrowheads="1"/>
          </p:cNvSpPr>
          <p:nvPr>
            <p:ph type="sldNum" sz="quarter" idx="12"/>
          </p:nvPr>
        </p:nvSpPr>
        <p:spPr>
          <a:xfrm>
            <a:off x="14584363" y="9340850"/>
            <a:ext cx="222250" cy="203200"/>
          </a:xfrm>
        </p:spPr>
        <p:txBody>
          <a:bodyPr/>
          <a:lstStyle>
            <a:lvl1pPr>
              <a:defRPr sz="1200">
                <a:latin typeface="Helvetica Neue" charset="0"/>
              </a:defRPr>
            </a:lvl1pPr>
          </a:lstStyle>
          <a:p>
            <a:pPr>
              <a:defRPr/>
            </a:pPr>
            <a:fld id="{F6088D84-61A9-444D-913B-308B792DE395}" type="slidenum">
              <a:rPr lang="en-US"/>
              <a:pPr>
                <a:defRPr/>
              </a:pPr>
              <a:t>‹#›</a:t>
            </a:fld>
            <a:endParaRPr lang="en-US"/>
          </a:p>
        </p:txBody>
      </p:sp>
    </p:spTree>
    <p:extLst>
      <p:ext uri="{BB962C8B-B14F-4D97-AF65-F5344CB8AC3E}">
        <p14:creationId xmlns:p14="http://schemas.microsoft.com/office/powerpoint/2010/main" val="3733620041"/>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eal_Body 2 Column">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i="0" spc="100">
                <a:solidFill>
                  <a:srgbClr val="35427E"/>
                </a:solidFill>
                <a:latin typeface="Futura LT Pro Medium"/>
                <a:cs typeface="Futura LT Pro Medium"/>
              </a:defRPr>
            </a:lvl1pPr>
          </a:lstStyle>
          <a:p>
            <a:r>
              <a:rPr lang="en-US" dirty="0"/>
              <a:t>Click to edit Master title style</a:t>
            </a:r>
          </a:p>
        </p:txBody>
      </p:sp>
      <p:sp>
        <p:nvSpPr>
          <p:cNvPr id="6" name="Content Placeholder 5"/>
          <p:cNvSpPr>
            <a:spLocks noGrp="1"/>
          </p:cNvSpPr>
          <p:nvPr>
            <p:ph sz="quarter" idx="11"/>
          </p:nvPr>
        </p:nvSpPr>
        <p:spPr>
          <a:xfrm>
            <a:off x="2489200" y="3429000"/>
            <a:ext cx="11277600" cy="5486400"/>
          </a:xfrm>
          <a:prstGeom prst="rect">
            <a:avLst/>
          </a:prstGeom>
        </p:spPr>
        <p:txBody>
          <a:bodyPr vert="horz" numCol="2" spcCol="365760"/>
          <a:lstStyle>
            <a:lvl1pPr algn="l">
              <a:defRPr b="1" i="0">
                <a:latin typeface="HelveticaNeueLT Pro 55 Roman"/>
                <a:cs typeface="HelveticaNeueLT Pro 55 Roman"/>
              </a:defRPr>
            </a:lvl1pPr>
            <a:lvl2pPr marL="0" indent="0" algn="l">
              <a:tabLst/>
              <a:defRPr b="0" i="0">
                <a:latin typeface="HelveticaNeueLT Pro 55 Roman"/>
                <a:cs typeface="HelveticaNeueLT Pro 55 Roman"/>
              </a:defRPr>
            </a:lvl2pPr>
            <a:lvl3pPr marL="0" indent="0" algn="l">
              <a:defRPr b="0" i="0">
                <a:latin typeface="HelveticaNeueLT Pro 55 Roman"/>
                <a:cs typeface="HelveticaNeueLT Pro 55 Roman"/>
              </a:defRPr>
            </a:lvl3pPr>
            <a:lvl4pPr algn="l">
              <a:defRPr b="0" i="0">
                <a:latin typeface="HelveticaNeueLT Pro 55 Roman"/>
                <a:cs typeface="HelveticaNeueLT Pro 55 Roman"/>
              </a:defRPr>
            </a:lvl4pPr>
            <a:lvl5pPr algn="l">
              <a:defRPr b="0" i="0">
                <a:latin typeface="HelveticaNeueLT Pro 55 Roman"/>
                <a:cs typeface="HelveticaNeueLT Pro 55 Roman"/>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Box 3"/>
          <p:cNvSpPr txBox="1">
            <a:spLocks noGrp="1" noChangeArrowheads="1"/>
          </p:cNvSpPr>
          <p:nvPr>
            <p:ph type="sldNum" sz="quarter" idx="12"/>
          </p:nvPr>
        </p:nvSpPr>
        <p:spPr>
          <a:xfrm>
            <a:off x="14584363" y="9340850"/>
            <a:ext cx="222250" cy="203200"/>
          </a:xfrm>
        </p:spPr>
        <p:txBody>
          <a:bodyPr/>
          <a:lstStyle>
            <a:lvl1pPr>
              <a:defRPr sz="1200">
                <a:latin typeface="Helvetica Neue" charset="0"/>
              </a:defRPr>
            </a:lvl1pPr>
          </a:lstStyle>
          <a:p>
            <a:pPr>
              <a:defRPr/>
            </a:pPr>
            <a:fld id="{27083318-2684-4143-BB3F-6F95FA32F5EF}" type="slidenum">
              <a:rPr lang="en-US"/>
              <a:pPr>
                <a:defRPr/>
              </a:pPr>
              <a:t>‹#›</a:t>
            </a:fld>
            <a:endParaRPr lang="en-US"/>
          </a:p>
        </p:txBody>
      </p:sp>
    </p:spTree>
    <p:extLst>
      <p:ext uri="{BB962C8B-B14F-4D97-AF65-F5344CB8AC3E}">
        <p14:creationId xmlns:p14="http://schemas.microsoft.com/office/powerpoint/2010/main" val="584221172"/>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Orange_1 Line">
    <p:spTree>
      <p:nvGrpSpPr>
        <p:cNvPr id="1" name=""/>
        <p:cNvGrpSpPr/>
        <p:nvPr/>
      </p:nvGrpSpPr>
      <p:grpSpPr>
        <a:xfrm>
          <a:off x="0" y="0"/>
          <a:ext cx="0" cy="0"/>
          <a:chOff x="0" y="0"/>
          <a:chExt cx="0" cy="0"/>
        </a:xfrm>
      </p:grpSpPr>
      <p:pic>
        <p:nvPicPr>
          <p:cNvPr id="2" name="Picture 5" descr="Screen Shot 2014-05-27 at 9.14.31 AM.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85800"/>
            <a:ext cx="16256000"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E28899D0-7CF4-476B-8AFD-3D5033CE5EFB}" type="slidenum">
              <a:rPr lang="en-US"/>
              <a:pPr>
                <a:defRPr/>
              </a:pPr>
              <a:t>‹#›</a:t>
            </a:fld>
            <a:endParaRPr lang="en-US"/>
          </a:p>
        </p:txBody>
      </p:sp>
    </p:spTree>
    <p:extLst>
      <p:ext uri="{BB962C8B-B14F-4D97-AF65-F5344CB8AC3E}">
        <p14:creationId xmlns:p14="http://schemas.microsoft.com/office/powerpoint/2010/main" val="2671921749"/>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eal_Body 3 Column">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i="0" spc="100">
                <a:solidFill>
                  <a:srgbClr val="35427E"/>
                </a:solidFill>
                <a:latin typeface="Futura LT Pro Medium"/>
                <a:cs typeface="Futura LT Pro Medium"/>
              </a:defRPr>
            </a:lvl1pPr>
          </a:lstStyle>
          <a:p>
            <a:r>
              <a:rPr lang="en-US" dirty="0"/>
              <a:t>Click to edit Master title style</a:t>
            </a:r>
          </a:p>
        </p:txBody>
      </p:sp>
      <p:sp>
        <p:nvSpPr>
          <p:cNvPr id="6" name="Content Placeholder 5"/>
          <p:cNvSpPr>
            <a:spLocks noGrp="1"/>
          </p:cNvSpPr>
          <p:nvPr>
            <p:ph sz="quarter" idx="11"/>
          </p:nvPr>
        </p:nvSpPr>
        <p:spPr>
          <a:xfrm>
            <a:off x="2489200" y="5486400"/>
            <a:ext cx="11277600" cy="3429000"/>
          </a:xfrm>
          <a:prstGeom prst="rect">
            <a:avLst/>
          </a:prstGeom>
        </p:spPr>
        <p:txBody>
          <a:bodyPr vert="horz" numCol="3" spcCol="914400"/>
          <a:lstStyle>
            <a:lvl1pPr algn="l">
              <a:defRPr sz="2000" b="0" i="0">
                <a:latin typeface="HelveticaNeueLT Pro 55 Roman"/>
                <a:cs typeface="HelveticaNeueLT Pro 55 Roman"/>
              </a:defRPr>
            </a:lvl1pPr>
            <a:lvl2pPr marL="0" indent="0" algn="l">
              <a:tabLst/>
              <a:defRPr sz="2000" b="0" i="0">
                <a:latin typeface="HelveticaNeueLT Pro 55 Roman"/>
                <a:cs typeface="HelveticaNeueLT Pro 55 Roman"/>
              </a:defRPr>
            </a:lvl2pPr>
            <a:lvl3pPr marL="0" indent="0" algn="l">
              <a:defRPr sz="2000" b="0" i="0">
                <a:latin typeface="HelveticaNeueLT Pro 55 Roman"/>
                <a:cs typeface="HelveticaNeueLT Pro 55 Roman"/>
              </a:defRPr>
            </a:lvl3pPr>
            <a:lvl4pPr algn="l">
              <a:defRPr sz="2000" b="0" i="0">
                <a:latin typeface="HelveticaNeueLT Pro 55 Roman"/>
                <a:cs typeface="HelveticaNeueLT Pro 55 Roman"/>
              </a:defRPr>
            </a:lvl4pPr>
            <a:lvl5pPr algn="l">
              <a:defRPr sz="2000" b="0" i="0">
                <a:latin typeface="HelveticaNeueLT Pro 55 Roman"/>
                <a:cs typeface="HelveticaNeueLT Pro 55 Roman"/>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13"/>
          </p:nvPr>
        </p:nvSpPr>
        <p:spPr>
          <a:xfrm>
            <a:off x="2413000" y="2819400"/>
            <a:ext cx="11277600" cy="2590800"/>
          </a:xfrm>
          <a:prstGeom prst="rect">
            <a:avLst/>
          </a:prstGeom>
        </p:spPr>
        <p:txBody>
          <a:bodyPr vert="horz"/>
          <a:lstStyle>
            <a:lvl1pPr marL="55563" indent="0" algn="l">
              <a:defRPr sz="4000" b="0" i="0">
                <a:latin typeface="HelveticaNeueLT Pro 55 Roman"/>
                <a:cs typeface="HelveticaNeueLT Pro 55 Roman"/>
              </a:defRPr>
            </a:lvl1pPr>
            <a:lvl2pPr marL="55563" indent="0" algn="l">
              <a:defRPr sz="4000" b="0" i="0">
                <a:latin typeface="HelveticaNeueLT Pro 55 Roman"/>
                <a:cs typeface="HelveticaNeueLT Pro 55 Roman"/>
              </a:defRPr>
            </a:lvl2pPr>
            <a:lvl3pPr marL="55563" indent="0" algn="l">
              <a:defRPr sz="4000" b="0" i="0">
                <a:latin typeface="HelveticaNeueLT Pro 55 Roman"/>
                <a:cs typeface="HelveticaNeueLT Pro 55 Roman"/>
              </a:defRPr>
            </a:lvl3pPr>
            <a:lvl4pPr marL="55563" indent="0" algn="l">
              <a:defRPr sz="4000" b="0" i="0">
                <a:latin typeface="HelveticaNeueLT Pro 55 Roman"/>
                <a:cs typeface="HelveticaNeueLT Pro 55 Roman"/>
              </a:defRPr>
            </a:lvl4pPr>
            <a:lvl5pPr marL="55563" indent="0" algn="l">
              <a:defRPr sz="4000" b="0" i="0">
                <a:latin typeface="HelveticaNeueLT Pro 55 Roman"/>
                <a:cs typeface="HelveticaNeueLT Pro 55 Roman"/>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Box 3"/>
          <p:cNvSpPr txBox="1">
            <a:spLocks noGrp="1" noChangeArrowheads="1"/>
          </p:cNvSpPr>
          <p:nvPr>
            <p:ph type="sldNum" sz="quarter" idx="14"/>
          </p:nvPr>
        </p:nvSpPr>
        <p:spPr>
          <a:xfrm>
            <a:off x="14584363" y="9340850"/>
            <a:ext cx="222250" cy="203200"/>
          </a:xfrm>
        </p:spPr>
        <p:txBody>
          <a:bodyPr/>
          <a:lstStyle>
            <a:lvl1pPr>
              <a:defRPr sz="1200">
                <a:latin typeface="Helvetica Neue" charset="0"/>
              </a:defRPr>
            </a:lvl1pPr>
          </a:lstStyle>
          <a:p>
            <a:pPr>
              <a:defRPr/>
            </a:pPr>
            <a:fld id="{FF6069BA-4413-4083-9E10-E31726D633B1}" type="slidenum">
              <a:rPr lang="en-US"/>
              <a:pPr>
                <a:defRPr/>
              </a:pPr>
              <a:t>‹#›</a:t>
            </a:fld>
            <a:endParaRPr lang="en-US"/>
          </a:p>
        </p:txBody>
      </p:sp>
    </p:spTree>
    <p:extLst>
      <p:ext uri="{BB962C8B-B14F-4D97-AF65-F5344CB8AC3E}">
        <p14:creationId xmlns:p14="http://schemas.microsoft.com/office/powerpoint/2010/main" val="2624364231"/>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Orange_1 Line">
    <p:spTree>
      <p:nvGrpSpPr>
        <p:cNvPr id="1" name=""/>
        <p:cNvGrpSpPr/>
        <p:nvPr/>
      </p:nvGrpSpPr>
      <p:grpSpPr>
        <a:xfrm>
          <a:off x="0" y="0"/>
          <a:ext cx="0" cy="0"/>
          <a:chOff x="0" y="0"/>
          <a:chExt cx="0" cy="0"/>
        </a:xfrm>
      </p:grpSpPr>
      <p:sp>
        <p:nvSpPr>
          <p:cNvPr id="2" name="Title 1"/>
          <p:cNvSpPr>
            <a:spLocks noGrp="1"/>
          </p:cNvSpPr>
          <p:nvPr>
            <p:ph type="ctrTitle"/>
          </p:nvPr>
        </p:nvSpPr>
        <p:spPr>
          <a:xfrm>
            <a:off x="2565400" y="1752600"/>
            <a:ext cx="11049000" cy="6324600"/>
          </a:xfrm>
        </p:spPr>
        <p:txBody>
          <a:bodyPr/>
          <a:lstStyle>
            <a:lvl1pPr>
              <a:defRPr sz="4000" b="0" i="0" spc="100">
                <a:latin typeface="Futura LT Pro Medium"/>
                <a:cs typeface="Futura LT Pro Medium"/>
              </a:defRPr>
            </a:lvl1pPr>
          </a:lstStyle>
          <a:p>
            <a:r>
              <a:rPr lang="en-US" dirty="0"/>
              <a:t>Click to edit Master title style</a:t>
            </a:r>
          </a:p>
        </p:txBody>
      </p:sp>
      <p:sp>
        <p:nvSpPr>
          <p:cNvPr id="3"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78565519-E12E-4006-B65D-9188674B4643}" type="slidenum">
              <a:rPr lang="en-US"/>
              <a:pPr>
                <a:defRPr/>
              </a:pPr>
              <a:t>‹#›</a:t>
            </a:fld>
            <a:endParaRPr lang="en-US"/>
          </a:p>
        </p:txBody>
      </p:sp>
    </p:spTree>
    <p:extLst>
      <p:ext uri="{BB962C8B-B14F-4D97-AF65-F5344CB8AC3E}">
        <p14:creationId xmlns:p14="http://schemas.microsoft.com/office/powerpoint/2010/main" val="3653228890"/>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type="title" preserve="1">
  <p:cSld name="Orange_2 Line">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2438401"/>
            <a:ext cx="11734800" cy="2090737"/>
          </a:xfrm>
        </p:spPr>
        <p:txBody>
          <a:bodyPr anchor="b"/>
          <a:lstStyle>
            <a:lvl1pPr algn="l">
              <a:defRPr sz="3000" b="0" spc="100">
                <a:solidFill>
                  <a:srgbClr val="35427E"/>
                </a:solidFill>
                <a:latin typeface="Futura LT Pro Medium"/>
                <a:cs typeface="Futura LT Pro Medium"/>
              </a:defRPr>
            </a:lvl1pPr>
          </a:lstStyle>
          <a:p>
            <a:r>
              <a:rPr lang="en-US" dirty="0"/>
              <a:t>Click to edit Master title style</a:t>
            </a:r>
          </a:p>
        </p:txBody>
      </p:sp>
      <p:sp>
        <p:nvSpPr>
          <p:cNvPr id="3" name="Subtitle 2"/>
          <p:cNvSpPr>
            <a:spLocks noGrp="1"/>
          </p:cNvSpPr>
          <p:nvPr>
            <p:ph type="subTitle" idx="1"/>
          </p:nvPr>
        </p:nvSpPr>
        <p:spPr>
          <a:xfrm>
            <a:off x="2438400" y="4419600"/>
            <a:ext cx="11785600" cy="2492375"/>
          </a:xfrm>
          <a:prstGeom prst="rect">
            <a:avLst/>
          </a:prstGeom>
        </p:spPr>
        <p:txBody>
          <a:bodyPr vert="horz"/>
          <a:lstStyle>
            <a:lvl1pPr marL="0" indent="0" algn="l">
              <a:buNone/>
              <a:defRPr sz="4000" b="0" i="0">
                <a:solidFill>
                  <a:schemeClr val="bg1"/>
                </a:solidFill>
                <a:latin typeface="HelveticaNeueLT Pro 55 Roman"/>
                <a:cs typeface="HelveticaNeueLT Pro 55 Roman"/>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4"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F45C0F71-3BBC-46CA-82AC-B15E7B4A1671}" type="slidenum">
              <a:rPr lang="en-US"/>
              <a:pPr>
                <a:defRPr/>
              </a:pPr>
              <a:t>‹#›</a:t>
            </a:fld>
            <a:endParaRPr lang="en-US"/>
          </a:p>
        </p:txBody>
      </p:sp>
    </p:spTree>
    <p:extLst>
      <p:ext uri="{BB962C8B-B14F-4D97-AF65-F5344CB8AC3E}">
        <p14:creationId xmlns:p14="http://schemas.microsoft.com/office/powerpoint/2010/main" val="1703398077"/>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Orange_Body Bullets">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spc="100">
                <a:solidFill>
                  <a:srgbClr val="35427E"/>
                </a:solidFill>
                <a:latin typeface="Futura LT Pro Medium"/>
                <a:cs typeface="Futura LT Pro Medium"/>
              </a:defRPr>
            </a:lvl1pPr>
          </a:lstStyle>
          <a:p>
            <a:r>
              <a:rPr lang="en-US" dirty="0"/>
              <a:t>Click to edit Master title style</a:t>
            </a:r>
          </a:p>
        </p:txBody>
      </p:sp>
      <p:sp>
        <p:nvSpPr>
          <p:cNvPr id="6" name="Content Placeholder 5"/>
          <p:cNvSpPr>
            <a:spLocks noGrp="1"/>
          </p:cNvSpPr>
          <p:nvPr>
            <p:ph sz="quarter" idx="11"/>
          </p:nvPr>
        </p:nvSpPr>
        <p:spPr>
          <a:xfrm>
            <a:off x="2489200" y="3429000"/>
            <a:ext cx="11277600" cy="5486400"/>
          </a:xfrm>
          <a:prstGeom prst="rect">
            <a:avLst/>
          </a:prstGeom>
        </p:spPr>
        <p:txBody>
          <a:bodyPr vert="horz" numCol="1" spcCol="731520"/>
          <a:lstStyle>
            <a:lvl1pPr marL="342900" indent="-342900" algn="l">
              <a:buFont typeface="Arial"/>
              <a:buChar char="•"/>
              <a:defRPr b="1" i="0">
                <a:latin typeface="HelveticaNeueLT Pro 55 Roman"/>
                <a:cs typeface="HelveticaNeueLT Pro 55 Roman"/>
              </a:defRPr>
            </a:lvl1pPr>
            <a:lvl2pPr marL="696913" indent="-342900" algn="l">
              <a:buFont typeface="Arial Narrow Italic"/>
              <a:buChar char="­"/>
              <a:tabLst/>
              <a:defRPr b="0" i="0">
                <a:latin typeface="HelveticaNeueLT Pro 55 Roman"/>
                <a:cs typeface="HelveticaNeueLT Pro 55 Roman"/>
              </a:defRPr>
            </a:lvl2pPr>
            <a:lvl3pPr marL="1033463" indent="-342900" algn="l">
              <a:buFont typeface="Arial Narrow Italic"/>
              <a:buChar char="­"/>
              <a:defRPr b="0" i="0">
                <a:latin typeface="HelveticaNeueLT Pro 55 Roman"/>
                <a:cs typeface="HelveticaNeueLT Pro 55 Roman"/>
              </a:defRPr>
            </a:lvl3pPr>
            <a:lvl4pPr marL="1363663" indent="-279400" algn="l">
              <a:buFont typeface="Arial Narrow Italic"/>
              <a:buChar char="­"/>
              <a:defRPr b="0" i="0">
                <a:latin typeface="HelveticaNeueLT Pro 55 Roman"/>
                <a:cs typeface="HelveticaNeueLT Pro 55 Roman"/>
              </a:defRPr>
            </a:lvl4pPr>
            <a:lvl5pPr marL="1363663" indent="-279400" algn="l">
              <a:buFont typeface="Arial Narrow Italic"/>
              <a:buChar char="­"/>
              <a:defRPr b="0" i="0">
                <a:latin typeface="HelveticaNeueLT Pro 55 Roman"/>
                <a:cs typeface="HelveticaNeueLT Pro 55 Roman"/>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Box 3"/>
          <p:cNvSpPr txBox="1">
            <a:spLocks noGrp="1" noChangeArrowheads="1"/>
          </p:cNvSpPr>
          <p:nvPr>
            <p:ph type="sldNum" sz="quarter" idx="12"/>
          </p:nvPr>
        </p:nvSpPr>
        <p:spPr>
          <a:xfrm>
            <a:off x="14584363" y="9340850"/>
            <a:ext cx="222250" cy="203200"/>
          </a:xfrm>
        </p:spPr>
        <p:txBody>
          <a:bodyPr/>
          <a:lstStyle>
            <a:lvl1pPr>
              <a:defRPr sz="1200">
                <a:latin typeface="Helvetica Neue" charset="0"/>
              </a:defRPr>
            </a:lvl1pPr>
          </a:lstStyle>
          <a:p>
            <a:pPr>
              <a:defRPr/>
            </a:pPr>
            <a:fld id="{3DE98F3E-ADDD-484A-AE46-70E520B10CB8}" type="slidenum">
              <a:rPr lang="en-US"/>
              <a:pPr>
                <a:defRPr/>
              </a:pPr>
              <a:t>‹#›</a:t>
            </a:fld>
            <a:endParaRPr lang="en-US"/>
          </a:p>
        </p:txBody>
      </p:sp>
    </p:spTree>
    <p:extLst>
      <p:ext uri="{BB962C8B-B14F-4D97-AF65-F5344CB8AC3E}">
        <p14:creationId xmlns:p14="http://schemas.microsoft.com/office/powerpoint/2010/main" val="2174836798"/>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1_Orange_Body">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spc="100">
                <a:solidFill>
                  <a:srgbClr val="35427E"/>
                </a:solidFill>
                <a:latin typeface="Futura LT Pro Medium"/>
                <a:cs typeface="Futura LT Pro Medium"/>
              </a:defRPr>
            </a:lvl1pPr>
          </a:lstStyle>
          <a:p>
            <a:r>
              <a:rPr lang="en-US" dirty="0"/>
              <a:t>Click to edit Master title style</a:t>
            </a:r>
          </a:p>
        </p:txBody>
      </p:sp>
      <p:sp>
        <p:nvSpPr>
          <p:cNvPr id="6" name="Content Placeholder 5"/>
          <p:cNvSpPr>
            <a:spLocks noGrp="1"/>
          </p:cNvSpPr>
          <p:nvPr>
            <p:ph sz="quarter" idx="11"/>
          </p:nvPr>
        </p:nvSpPr>
        <p:spPr>
          <a:xfrm>
            <a:off x="2489200" y="3429000"/>
            <a:ext cx="11277600" cy="5486400"/>
          </a:xfrm>
          <a:prstGeom prst="rect">
            <a:avLst/>
          </a:prstGeom>
        </p:spPr>
        <p:txBody>
          <a:bodyPr vert="horz" numCol="1"/>
          <a:lstStyle>
            <a:lvl1pPr algn="l">
              <a:defRPr b="1" i="0">
                <a:latin typeface="HelveticaNeueLT Pro 55 Roman"/>
                <a:cs typeface="HelveticaNeueLT Pro 55 Roman"/>
              </a:defRPr>
            </a:lvl1pPr>
            <a:lvl2pPr marL="0" indent="0" algn="l">
              <a:tabLst/>
              <a:defRPr b="0" i="0">
                <a:latin typeface="HelveticaNeueLT Pro 55 Roman"/>
                <a:cs typeface="HelveticaNeueLT Pro 55 Roman"/>
              </a:defRPr>
            </a:lvl2pPr>
            <a:lvl3pPr marL="0" indent="0" algn="l">
              <a:defRPr b="0" i="0">
                <a:latin typeface="HelveticaNeueLT Pro 55 Roman"/>
                <a:cs typeface="HelveticaNeueLT Pro 55 Roman"/>
              </a:defRPr>
            </a:lvl3pPr>
            <a:lvl4pPr algn="l">
              <a:defRPr b="0" i="0">
                <a:latin typeface="HelveticaNeueLT Pro 55 Roman"/>
                <a:cs typeface="HelveticaNeueLT Pro 55 Roman"/>
              </a:defRPr>
            </a:lvl4pPr>
            <a:lvl5pPr algn="l">
              <a:defRPr b="0" i="0">
                <a:latin typeface="HelveticaNeueLT Pro 55 Roman"/>
                <a:cs typeface="HelveticaNeueLT Pro 55 Roman"/>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Box 3"/>
          <p:cNvSpPr txBox="1">
            <a:spLocks noGrp="1" noChangeArrowheads="1"/>
          </p:cNvSpPr>
          <p:nvPr>
            <p:ph type="sldNum" sz="quarter" idx="12"/>
          </p:nvPr>
        </p:nvSpPr>
        <p:spPr>
          <a:xfrm>
            <a:off x="14584363" y="9340850"/>
            <a:ext cx="222250" cy="203200"/>
          </a:xfrm>
        </p:spPr>
        <p:txBody>
          <a:bodyPr/>
          <a:lstStyle>
            <a:lvl1pPr>
              <a:defRPr sz="1200">
                <a:latin typeface="Helvetica Neue" charset="0"/>
              </a:defRPr>
            </a:lvl1pPr>
          </a:lstStyle>
          <a:p>
            <a:pPr>
              <a:defRPr/>
            </a:pPr>
            <a:fld id="{881533B6-4E71-41A5-BDC3-5252B114B3F3}" type="slidenum">
              <a:rPr lang="en-US"/>
              <a:pPr>
                <a:defRPr/>
              </a:pPr>
              <a:t>‹#›</a:t>
            </a:fld>
            <a:endParaRPr lang="en-US"/>
          </a:p>
        </p:txBody>
      </p:sp>
    </p:spTree>
    <p:extLst>
      <p:ext uri="{BB962C8B-B14F-4D97-AF65-F5344CB8AC3E}">
        <p14:creationId xmlns:p14="http://schemas.microsoft.com/office/powerpoint/2010/main" val="1488432071"/>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Orange_Body 2 Column">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spc="100">
                <a:solidFill>
                  <a:srgbClr val="35427E"/>
                </a:solidFill>
                <a:latin typeface="Futura LT Pro Medium"/>
                <a:cs typeface="Futura LT Pro Medium"/>
              </a:defRPr>
            </a:lvl1pPr>
          </a:lstStyle>
          <a:p>
            <a:r>
              <a:rPr lang="en-US" dirty="0"/>
              <a:t>Click to edit Master title style</a:t>
            </a:r>
          </a:p>
        </p:txBody>
      </p:sp>
      <p:sp>
        <p:nvSpPr>
          <p:cNvPr id="6" name="Content Placeholder 5"/>
          <p:cNvSpPr>
            <a:spLocks noGrp="1"/>
          </p:cNvSpPr>
          <p:nvPr>
            <p:ph sz="quarter" idx="11"/>
          </p:nvPr>
        </p:nvSpPr>
        <p:spPr>
          <a:xfrm>
            <a:off x="2489200" y="3429000"/>
            <a:ext cx="11277600" cy="5486400"/>
          </a:xfrm>
          <a:prstGeom prst="rect">
            <a:avLst/>
          </a:prstGeom>
        </p:spPr>
        <p:txBody>
          <a:bodyPr vert="horz" numCol="2" spcCol="365760"/>
          <a:lstStyle>
            <a:lvl1pPr algn="l">
              <a:defRPr b="1" i="0">
                <a:latin typeface="HelveticaNeueLT Pro 55 Roman"/>
                <a:cs typeface="HelveticaNeueLT Pro 55 Roman"/>
              </a:defRPr>
            </a:lvl1pPr>
            <a:lvl2pPr marL="0" indent="0" algn="l">
              <a:tabLst/>
              <a:defRPr b="0" i="0">
                <a:latin typeface="HelveticaNeueLT Pro 55 Roman"/>
                <a:cs typeface="HelveticaNeueLT Pro 55 Roman"/>
              </a:defRPr>
            </a:lvl2pPr>
            <a:lvl3pPr marL="0" indent="0" algn="l">
              <a:defRPr b="0" i="0">
                <a:latin typeface="HelveticaNeueLT Pro 55 Roman"/>
                <a:cs typeface="HelveticaNeueLT Pro 55 Roman"/>
              </a:defRPr>
            </a:lvl3pPr>
            <a:lvl4pPr algn="l">
              <a:defRPr b="0" i="0">
                <a:latin typeface="HelveticaNeueLT Pro 55 Roman"/>
                <a:cs typeface="HelveticaNeueLT Pro 55 Roman"/>
              </a:defRPr>
            </a:lvl4pPr>
            <a:lvl5pPr algn="l">
              <a:defRPr b="0" i="0">
                <a:latin typeface="HelveticaNeueLT Pro 55 Roman"/>
                <a:cs typeface="HelveticaNeueLT Pro 55 Roman"/>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Box 3"/>
          <p:cNvSpPr txBox="1">
            <a:spLocks noGrp="1" noChangeArrowheads="1"/>
          </p:cNvSpPr>
          <p:nvPr>
            <p:ph type="sldNum" sz="quarter" idx="12"/>
          </p:nvPr>
        </p:nvSpPr>
        <p:spPr>
          <a:xfrm>
            <a:off x="14584363" y="9340850"/>
            <a:ext cx="222250" cy="203200"/>
          </a:xfrm>
        </p:spPr>
        <p:txBody>
          <a:bodyPr/>
          <a:lstStyle>
            <a:lvl1pPr>
              <a:defRPr sz="1200">
                <a:latin typeface="Helvetica Neue" charset="0"/>
              </a:defRPr>
            </a:lvl1pPr>
          </a:lstStyle>
          <a:p>
            <a:pPr>
              <a:defRPr/>
            </a:pPr>
            <a:fld id="{513BB175-4513-4C61-81D3-EB3975B43787}" type="slidenum">
              <a:rPr lang="en-US"/>
              <a:pPr>
                <a:defRPr/>
              </a:pPr>
              <a:t>‹#›</a:t>
            </a:fld>
            <a:endParaRPr lang="en-US"/>
          </a:p>
        </p:txBody>
      </p:sp>
    </p:spTree>
    <p:extLst>
      <p:ext uri="{BB962C8B-B14F-4D97-AF65-F5344CB8AC3E}">
        <p14:creationId xmlns:p14="http://schemas.microsoft.com/office/powerpoint/2010/main" val="1771964601"/>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1_Orange_Body 3 Column">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spc="100">
                <a:solidFill>
                  <a:srgbClr val="35427E"/>
                </a:solidFill>
                <a:latin typeface="Futura LT Pro Medium"/>
                <a:cs typeface="Futura LT Pro Medium"/>
              </a:defRPr>
            </a:lvl1pPr>
          </a:lstStyle>
          <a:p>
            <a:r>
              <a:rPr lang="en-US" dirty="0"/>
              <a:t>Click to edit Master title style</a:t>
            </a:r>
          </a:p>
        </p:txBody>
      </p:sp>
      <p:sp>
        <p:nvSpPr>
          <p:cNvPr id="6" name="Content Placeholder 5"/>
          <p:cNvSpPr>
            <a:spLocks noGrp="1"/>
          </p:cNvSpPr>
          <p:nvPr>
            <p:ph sz="quarter" idx="11"/>
          </p:nvPr>
        </p:nvSpPr>
        <p:spPr>
          <a:xfrm>
            <a:off x="2489200" y="5486400"/>
            <a:ext cx="11277600" cy="3429000"/>
          </a:xfrm>
          <a:prstGeom prst="rect">
            <a:avLst/>
          </a:prstGeom>
        </p:spPr>
        <p:txBody>
          <a:bodyPr vert="horz" numCol="3" spcCol="914400"/>
          <a:lstStyle>
            <a:lvl1pPr algn="l">
              <a:defRPr sz="2000" b="0" i="0">
                <a:latin typeface="HelveticaNeueLT Pro 55 Roman"/>
                <a:cs typeface="HelveticaNeueLT Pro 55 Roman"/>
              </a:defRPr>
            </a:lvl1pPr>
            <a:lvl2pPr marL="0" indent="0" algn="l">
              <a:tabLst/>
              <a:defRPr sz="2000" b="0" i="0">
                <a:latin typeface="HelveticaNeueLT Pro 55 Roman"/>
                <a:cs typeface="HelveticaNeueLT Pro 55 Roman"/>
              </a:defRPr>
            </a:lvl2pPr>
            <a:lvl3pPr marL="0" indent="0" algn="l">
              <a:defRPr sz="2000" b="0" i="0">
                <a:latin typeface="HelveticaNeueLT Pro 55 Roman"/>
                <a:cs typeface="HelveticaNeueLT Pro 55 Roman"/>
              </a:defRPr>
            </a:lvl3pPr>
            <a:lvl4pPr algn="l">
              <a:defRPr sz="2000" b="0" i="0">
                <a:latin typeface="HelveticaNeueLT Pro 55 Roman"/>
                <a:cs typeface="HelveticaNeueLT Pro 55 Roman"/>
              </a:defRPr>
            </a:lvl4pPr>
            <a:lvl5pPr algn="l">
              <a:defRPr sz="2000" b="0" i="0">
                <a:latin typeface="HelveticaNeueLT Pro 55 Roman"/>
                <a:cs typeface="HelveticaNeueLT Pro 55 Roman"/>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13"/>
          </p:nvPr>
        </p:nvSpPr>
        <p:spPr>
          <a:xfrm>
            <a:off x="2413000" y="2819400"/>
            <a:ext cx="11277600" cy="2590800"/>
          </a:xfrm>
          <a:prstGeom prst="rect">
            <a:avLst/>
          </a:prstGeom>
        </p:spPr>
        <p:txBody>
          <a:bodyPr vert="horz"/>
          <a:lstStyle>
            <a:lvl1pPr marL="55563" indent="0" algn="l">
              <a:defRPr sz="4000" b="0" i="0">
                <a:latin typeface="HelveticaNeueLT Pro 55 Roman"/>
                <a:cs typeface="HelveticaNeueLT Pro 55 Roman"/>
              </a:defRPr>
            </a:lvl1pPr>
            <a:lvl2pPr marL="55563" indent="0" algn="l">
              <a:defRPr sz="4000" b="0" i="0">
                <a:latin typeface="HelveticaNeueLT Pro 55 Roman"/>
                <a:cs typeface="HelveticaNeueLT Pro 55 Roman"/>
              </a:defRPr>
            </a:lvl2pPr>
            <a:lvl3pPr marL="55563" indent="0" algn="l">
              <a:defRPr sz="4000" b="0" i="0">
                <a:latin typeface="HelveticaNeueLT Pro 55 Roman"/>
                <a:cs typeface="HelveticaNeueLT Pro 55 Roman"/>
              </a:defRPr>
            </a:lvl3pPr>
            <a:lvl4pPr marL="55563" indent="0" algn="l">
              <a:defRPr sz="4000" b="0" i="0">
                <a:latin typeface="HelveticaNeueLT Pro 55 Roman"/>
                <a:cs typeface="HelveticaNeueLT Pro 55 Roman"/>
              </a:defRPr>
            </a:lvl4pPr>
            <a:lvl5pPr marL="55563" indent="0" algn="l">
              <a:defRPr sz="4000" b="0" i="0">
                <a:latin typeface="HelveticaNeueLT Pro 55 Roman"/>
                <a:cs typeface="HelveticaNeueLT Pro 55 Roman"/>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Box 3"/>
          <p:cNvSpPr txBox="1">
            <a:spLocks noGrp="1" noChangeArrowheads="1"/>
          </p:cNvSpPr>
          <p:nvPr>
            <p:ph type="sldNum" sz="quarter" idx="14"/>
          </p:nvPr>
        </p:nvSpPr>
        <p:spPr>
          <a:xfrm>
            <a:off x="14584363" y="9340850"/>
            <a:ext cx="222250" cy="203200"/>
          </a:xfrm>
        </p:spPr>
        <p:txBody>
          <a:bodyPr/>
          <a:lstStyle>
            <a:lvl1pPr>
              <a:defRPr sz="1200">
                <a:latin typeface="Helvetica Neue" charset="0"/>
              </a:defRPr>
            </a:lvl1pPr>
          </a:lstStyle>
          <a:p>
            <a:pPr>
              <a:defRPr/>
            </a:pPr>
            <a:fld id="{7B6CEAA0-3A95-4313-8F1A-8405E53CA768}" type="slidenum">
              <a:rPr lang="en-US"/>
              <a:pPr>
                <a:defRPr/>
              </a:pPr>
              <a:t>‹#›</a:t>
            </a:fld>
            <a:endParaRPr lang="en-US"/>
          </a:p>
        </p:txBody>
      </p:sp>
    </p:spTree>
    <p:extLst>
      <p:ext uri="{BB962C8B-B14F-4D97-AF65-F5344CB8AC3E}">
        <p14:creationId xmlns:p14="http://schemas.microsoft.com/office/powerpoint/2010/main" val="3814974097"/>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_Orange_1 Line">
    <p:spTree>
      <p:nvGrpSpPr>
        <p:cNvPr id="1" name=""/>
        <p:cNvGrpSpPr/>
        <p:nvPr/>
      </p:nvGrpSpPr>
      <p:grpSpPr>
        <a:xfrm>
          <a:off x="0" y="0"/>
          <a:ext cx="0" cy="0"/>
          <a:chOff x="0" y="0"/>
          <a:chExt cx="0" cy="0"/>
        </a:xfrm>
      </p:grpSpPr>
      <p:pic>
        <p:nvPicPr>
          <p:cNvPr id="2" name="Picture 5" descr="Screen Shot 2014-05-27 at 9.14.31 AM.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85800"/>
            <a:ext cx="16256000"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57306BED-7E6D-4828-8374-17619E1206D6}" type="slidenum">
              <a:rPr lang="en-US"/>
              <a:pPr>
                <a:defRPr/>
              </a:pPr>
              <a:t>‹#›</a:t>
            </a:fld>
            <a:endParaRPr lang="en-US"/>
          </a:p>
        </p:txBody>
      </p:sp>
    </p:spTree>
    <p:extLst>
      <p:ext uri="{BB962C8B-B14F-4D97-AF65-F5344CB8AC3E}">
        <p14:creationId xmlns:p14="http://schemas.microsoft.com/office/powerpoint/2010/main" val="2320539040"/>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White_1 Line">
    <p:spTree>
      <p:nvGrpSpPr>
        <p:cNvPr id="1" name=""/>
        <p:cNvGrpSpPr/>
        <p:nvPr/>
      </p:nvGrpSpPr>
      <p:grpSpPr>
        <a:xfrm>
          <a:off x="0" y="0"/>
          <a:ext cx="0" cy="0"/>
          <a:chOff x="0" y="0"/>
          <a:chExt cx="0" cy="0"/>
        </a:xfrm>
      </p:grpSpPr>
      <p:sp>
        <p:nvSpPr>
          <p:cNvPr id="2" name="Title 1"/>
          <p:cNvSpPr>
            <a:spLocks noGrp="1"/>
          </p:cNvSpPr>
          <p:nvPr>
            <p:ph type="ctrTitle"/>
          </p:nvPr>
        </p:nvSpPr>
        <p:spPr>
          <a:xfrm>
            <a:off x="2565400" y="1752600"/>
            <a:ext cx="11049000" cy="6324600"/>
          </a:xfrm>
        </p:spPr>
        <p:txBody>
          <a:bodyPr/>
          <a:lstStyle>
            <a:lvl1pPr>
              <a:defRPr sz="4000" spc="100">
                <a:latin typeface="Futura LT Pro Medium"/>
                <a:cs typeface="Futura LT Pro Medium"/>
              </a:defRPr>
            </a:lvl1pPr>
          </a:lstStyle>
          <a:p>
            <a:r>
              <a:rPr lang="en-US" dirty="0"/>
              <a:t>Click to edit Master title style</a:t>
            </a:r>
          </a:p>
        </p:txBody>
      </p:sp>
      <p:sp>
        <p:nvSpPr>
          <p:cNvPr id="3"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817683BA-1E75-4898-8C19-D6A39700A3DC}" type="slidenum">
              <a:rPr lang="en-US"/>
              <a:pPr>
                <a:defRPr/>
              </a:pPr>
              <a:t>‹#›</a:t>
            </a:fld>
            <a:endParaRPr lang="en-US"/>
          </a:p>
        </p:txBody>
      </p:sp>
    </p:spTree>
    <p:extLst>
      <p:ext uri="{BB962C8B-B14F-4D97-AF65-F5344CB8AC3E}">
        <p14:creationId xmlns:p14="http://schemas.microsoft.com/office/powerpoint/2010/main" val="3759581712"/>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Section Breaker_A">
    <p:spTree>
      <p:nvGrpSpPr>
        <p:cNvPr id="1" name=""/>
        <p:cNvGrpSpPr/>
        <p:nvPr/>
      </p:nvGrpSpPr>
      <p:grpSpPr>
        <a:xfrm>
          <a:off x="0" y="0"/>
          <a:ext cx="0" cy="0"/>
          <a:chOff x="0" y="0"/>
          <a:chExt cx="0" cy="0"/>
        </a:xfrm>
      </p:grpSpPr>
      <p:pic>
        <p:nvPicPr>
          <p:cNvPr id="3" name="Picture 4" descr="pic 1_reduced.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54050"/>
            <a:ext cx="16256000" cy="8347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0" y="666750"/>
            <a:ext cx="16281400" cy="8324850"/>
          </a:xfrm>
          <a:prstGeom prst="rect">
            <a:avLst/>
          </a:prstGeom>
          <a:solidFill>
            <a:schemeClr val="tx1">
              <a:alpha val="13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a:t>Click to edit Master title style</a:t>
            </a:r>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14ECF21E-3ABC-4AE9-A981-906FE88788F4}" type="slidenum">
              <a:rPr lang="en-US"/>
              <a:pPr>
                <a:defRPr/>
              </a:pPr>
              <a:t>‹#›</a:t>
            </a:fld>
            <a:endParaRPr lang="en-US"/>
          </a:p>
        </p:txBody>
      </p:sp>
    </p:spTree>
    <p:extLst>
      <p:ext uri="{BB962C8B-B14F-4D97-AF65-F5344CB8AC3E}">
        <p14:creationId xmlns:p14="http://schemas.microsoft.com/office/powerpoint/2010/main" val="3102993945"/>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Blue_Body Bullets">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2812" b="0" spc="93">
                <a:solidFill>
                  <a:srgbClr val="EF6537"/>
                </a:solidFill>
                <a:latin typeface="Futura LT Pro Medium"/>
                <a:cs typeface="Futura LT Pro Medium"/>
              </a:defRPr>
            </a:lvl1pPr>
          </a:lstStyle>
          <a:p>
            <a:r>
              <a:rPr lang="en-US" dirty="0"/>
              <a:t>Click to edit Master title style</a:t>
            </a:r>
          </a:p>
        </p:txBody>
      </p:sp>
      <p:sp>
        <p:nvSpPr>
          <p:cNvPr id="6" name="Content Placeholder 5"/>
          <p:cNvSpPr>
            <a:spLocks noGrp="1"/>
          </p:cNvSpPr>
          <p:nvPr>
            <p:ph sz="quarter" idx="11"/>
          </p:nvPr>
        </p:nvSpPr>
        <p:spPr>
          <a:xfrm>
            <a:off x="2489200" y="3429001"/>
            <a:ext cx="11277600" cy="5486400"/>
          </a:xfrm>
          <a:prstGeom prst="rect">
            <a:avLst/>
          </a:prstGeom>
        </p:spPr>
        <p:txBody>
          <a:bodyPr vert="horz" numCol="1" spcCol="731520"/>
          <a:lstStyle>
            <a:lvl1pPr marL="321449" indent="-321449" algn="l">
              <a:buFont typeface="Arial"/>
              <a:buChar char="•"/>
              <a:defRPr b="1" i="0">
                <a:latin typeface="HelveticaNeueLT Pro 55 Roman"/>
                <a:cs typeface="HelveticaNeueLT Pro 55 Roman"/>
              </a:defRPr>
            </a:lvl1pPr>
            <a:lvl2pPr marL="653317" indent="-321449" algn="l">
              <a:buFont typeface="Arial Narrow Italic"/>
              <a:buChar char="­"/>
              <a:tabLst/>
              <a:defRPr b="0" i="0">
                <a:latin typeface="HelveticaNeueLT Pro 55 Roman"/>
                <a:cs typeface="HelveticaNeueLT Pro 55 Roman"/>
              </a:defRPr>
            </a:lvl2pPr>
            <a:lvl3pPr marL="968813" indent="-321449" algn="l">
              <a:buFont typeface="Arial Narrow Italic"/>
              <a:buChar char="­"/>
              <a:defRPr b="0" i="0">
                <a:latin typeface="HelveticaNeueLT Pro 55 Roman"/>
                <a:cs typeface="HelveticaNeueLT Pro 55 Roman"/>
              </a:defRPr>
            </a:lvl3pPr>
            <a:lvl4pPr marL="1278356" indent="-261921" algn="l">
              <a:buFont typeface="Arial Narrow Italic"/>
              <a:buChar char="­"/>
              <a:defRPr b="0" i="0">
                <a:latin typeface="HelveticaNeueLT Pro 55 Roman"/>
                <a:cs typeface="HelveticaNeueLT Pro 55 Roman"/>
              </a:defRPr>
            </a:lvl4pPr>
            <a:lvl5pPr marL="1278356" indent="-261921" algn="l">
              <a:buFont typeface="Arial Narrow Italic"/>
              <a:buChar char="­"/>
              <a:defRPr b="0" i="0">
                <a:latin typeface="HelveticaNeueLT Pro 55 Roman"/>
                <a:cs typeface="HelveticaNeueLT Pro 55 Roman"/>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Box 3"/>
          <p:cNvSpPr txBox="1">
            <a:spLocks noGrp="1" noChangeArrowheads="1"/>
          </p:cNvSpPr>
          <p:nvPr>
            <p:ph type="sldNum" sz="quarter" idx="12"/>
          </p:nvPr>
        </p:nvSpPr>
        <p:spPr>
          <a:xfrm>
            <a:off x="14584363" y="9340850"/>
            <a:ext cx="222251" cy="203200"/>
          </a:xfrm>
        </p:spPr>
        <p:txBody>
          <a:bodyPr/>
          <a:lstStyle>
            <a:lvl1pPr>
              <a:defRPr sz="1125">
                <a:latin typeface="Helvetica Neue" charset="0"/>
              </a:defRPr>
            </a:lvl1pPr>
          </a:lstStyle>
          <a:p>
            <a:pPr>
              <a:defRPr/>
            </a:pPr>
            <a:fld id="{411FDD35-DABA-42A3-8D17-2659E52A2C98}" type="slidenum">
              <a:rPr lang="en-US"/>
              <a:pPr>
                <a:defRPr/>
              </a:pPr>
              <a:t>‹#›</a:t>
            </a:fld>
            <a:endParaRPr lang="en-US"/>
          </a:p>
        </p:txBody>
      </p:sp>
    </p:spTree>
    <p:extLst>
      <p:ext uri="{BB962C8B-B14F-4D97-AF65-F5344CB8AC3E}">
        <p14:creationId xmlns:p14="http://schemas.microsoft.com/office/powerpoint/2010/main" val="4292354576"/>
      </p:ext>
    </p:extLst>
  </p:cSld>
  <p:clrMapOvr>
    <a:masterClrMapping/>
  </p:clrMapOvr>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2_Section Breaker_A">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400" y="609600"/>
            <a:ext cx="16306800"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0" y="609600"/>
            <a:ext cx="16281400" cy="8382000"/>
          </a:xfrm>
          <a:prstGeom prst="rect">
            <a:avLst/>
          </a:prstGeom>
          <a:solidFill>
            <a:schemeClr val="tx1">
              <a:alpha val="13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a:t>Click to edit Master title style</a:t>
            </a:r>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8E0B25EB-6F6C-4C1B-A75D-06BC186E14E2}" type="slidenum">
              <a:rPr lang="en-US"/>
              <a:pPr>
                <a:defRPr/>
              </a:pPr>
              <a:t>‹#›</a:t>
            </a:fld>
            <a:endParaRPr lang="en-US"/>
          </a:p>
        </p:txBody>
      </p:sp>
    </p:spTree>
    <p:extLst>
      <p:ext uri="{BB962C8B-B14F-4D97-AF65-F5344CB8AC3E}">
        <p14:creationId xmlns:p14="http://schemas.microsoft.com/office/powerpoint/2010/main" val="523413677"/>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3_Section Breaker_A">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400" y="609600"/>
            <a:ext cx="16306800"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25400" y="609600"/>
            <a:ext cx="16281400" cy="8382000"/>
          </a:xfrm>
          <a:prstGeom prst="rect">
            <a:avLst/>
          </a:prstGeom>
          <a:solidFill>
            <a:schemeClr val="tx1">
              <a:alpha val="13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a:t>Click to edit Master title style</a:t>
            </a:r>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D7206631-A345-4454-80BD-521DC9024164}" type="slidenum">
              <a:rPr lang="en-US"/>
              <a:pPr>
                <a:defRPr/>
              </a:pPr>
              <a:t>‹#›</a:t>
            </a:fld>
            <a:endParaRPr lang="en-US"/>
          </a:p>
        </p:txBody>
      </p:sp>
    </p:spTree>
    <p:extLst>
      <p:ext uri="{BB962C8B-B14F-4D97-AF65-F5344CB8AC3E}">
        <p14:creationId xmlns:p14="http://schemas.microsoft.com/office/powerpoint/2010/main" val="2620764141"/>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1_Section Breaker_A">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400" y="685800"/>
            <a:ext cx="16306800" cy="830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25400" y="676275"/>
            <a:ext cx="16281400" cy="8324850"/>
          </a:xfrm>
          <a:prstGeom prst="rect">
            <a:avLst/>
          </a:prstGeom>
          <a:solidFill>
            <a:schemeClr val="tx1">
              <a:alpha val="13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a:t>Click to edit Master title style</a:t>
            </a:r>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687EBA3B-3415-4D57-BB03-C3B4E57E5D21}" type="slidenum">
              <a:rPr lang="en-US"/>
              <a:pPr>
                <a:defRPr/>
              </a:pPr>
              <a:t>‹#›</a:t>
            </a:fld>
            <a:endParaRPr lang="en-US"/>
          </a:p>
        </p:txBody>
      </p:sp>
    </p:spTree>
    <p:extLst>
      <p:ext uri="{BB962C8B-B14F-4D97-AF65-F5344CB8AC3E}">
        <p14:creationId xmlns:p14="http://schemas.microsoft.com/office/powerpoint/2010/main" val="817949665"/>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4_Section Breaker_A">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400" y="609600"/>
            <a:ext cx="16306800"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1588" y="609600"/>
            <a:ext cx="16281400" cy="8382000"/>
          </a:xfrm>
          <a:prstGeom prst="rect">
            <a:avLst/>
          </a:prstGeom>
          <a:solidFill>
            <a:schemeClr val="tx1">
              <a:alpha val="13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a:t>Click to edit Master title style</a:t>
            </a:r>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05B7C372-39FF-4E5C-BC7C-B9964BB646C2}" type="slidenum">
              <a:rPr lang="en-US"/>
              <a:pPr>
                <a:defRPr/>
              </a:pPr>
              <a:t>‹#›</a:t>
            </a:fld>
            <a:endParaRPr lang="en-US"/>
          </a:p>
        </p:txBody>
      </p:sp>
    </p:spTree>
    <p:extLst>
      <p:ext uri="{BB962C8B-B14F-4D97-AF65-F5344CB8AC3E}">
        <p14:creationId xmlns:p14="http://schemas.microsoft.com/office/powerpoint/2010/main" val="534802829"/>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5_Section Breaker_A">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09600"/>
            <a:ext cx="16256000" cy="8370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12700" y="603250"/>
            <a:ext cx="16281400" cy="8382000"/>
          </a:xfrm>
          <a:prstGeom prst="rect">
            <a:avLst/>
          </a:prstGeom>
          <a:solidFill>
            <a:schemeClr val="tx1">
              <a:alpha val="13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a:t>Click to edit Master title style</a:t>
            </a:r>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48E512C3-0362-433E-AF30-79A643D2371E}" type="slidenum">
              <a:rPr lang="en-US"/>
              <a:pPr>
                <a:defRPr/>
              </a:pPr>
              <a:t>‹#›</a:t>
            </a:fld>
            <a:endParaRPr lang="en-US"/>
          </a:p>
        </p:txBody>
      </p:sp>
    </p:spTree>
    <p:extLst>
      <p:ext uri="{BB962C8B-B14F-4D97-AF65-F5344CB8AC3E}">
        <p14:creationId xmlns:p14="http://schemas.microsoft.com/office/powerpoint/2010/main" val="451241134"/>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6_Section Breaker_A">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09600"/>
            <a:ext cx="16281400"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0" y="619125"/>
            <a:ext cx="16281400" cy="8382000"/>
          </a:xfrm>
          <a:prstGeom prst="rect">
            <a:avLst/>
          </a:prstGeom>
          <a:solidFill>
            <a:schemeClr val="tx1">
              <a:alpha val="13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a:t>Click to edit Master title style</a:t>
            </a:r>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320B83E8-DB5C-4C16-ACD2-4B3BD67F5768}" type="slidenum">
              <a:rPr lang="en-US"/>
              <a:pPr>
                <a:defRPr/>
              </a:pPr>
              <a:t>‹#›</a:t>
            </a:fld>
            <a:endParaRPr lang="en-US"/>
          </a:p>
        </p:txBody>
      </p:sp>
    </p:spTree>
    <p:extLst>
      <p:ext uri="{BB962C8B-B14F-4D97-AF65-F5344CB8AC3E}">
        <p14:creationId xmlns:p14="http://schemas.microsoft.com/office/powerpoint/2010/main" val="1044917443"/>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7_Section Breaker_A">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400" y="609600"/>
            <a:ext cx="16281400"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25400" y="609600"/>
            <a:ext cx="16281400" cy="8382000"/>
          </a:xfrm>
          <a:prstGeom prst="rect">
            <a:avLst/>
          </a:prstGeom>
          <a:solidFill>
            <a:schemeClr val="tx1">
              <a:alpha val="13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a:t>Click to edit Master title style</a:t>
            </a:r>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C137DBEB-9F45-4466-930D-0CE359254EE1}" type="slidenum">
              <a:rPr lang="en-US"/>
              <a:pPr>
                <a:defRPr/>
              </a:pPr>
              <a:t>‹#›</a:t>
            </a:fld>
            <a:endParaRPr lang="en-US"/>
          </a:p>
        </p:txBody>
      </p:sp>
    </p:spTree>
    <p:extLst>
      <p:ext uri="{BB962C8B-B14F-4D97-AF65-F5344CB8AC3E}">
        <p14:creationId xmlns:p14="http://schemas.microsoft.com/office/powerpoint/2010/main" val="90288626"/>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Section Breaker_B">
    <p:spTree>
      <p:nvGrpSpPr>
        <p:cNvPr id="1" name=""/>
        <p:cNvGrpSpPr/>
        <p:nvPr/>
      </p:nvGrpSpPr>
      <p:grpSpPr>
        <a:xfrm>
          <a:off x="0" y="0"/>
          <a:ext cx="0" cy="0"/>
          <a:chOff x="0" y="0"/>
          <a:chExt cx="0" cy="0"/>
        </a:xfrm>
      </p:grpSpPr>
      <p:pic>
        <p:nvPicPr>
          <p:cNvPr id="3" name="Picture 4" descr="pic 3_reduced.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09600"/>
            <a:ext cx="16256000"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46038" y="625475"/>
            <a:ext cx="16327438" cy="8361363"/>
          </a:xfrm>
          <a:prstGeom prst="rect">
            <a:avLst/>
          </a:prstGeom>
          <a:solidFill>
            <a:schemeClr val="tx1">
              <a:alpha val="10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a:t>Click to edit Master title style</a:t>
            </a:r>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AB69FBE5-A7C7-48B5-9862-D72D31DEF0E6}" type="slidenum">
              <a:rPr lang="en-US"/>
              <a:pPr>
                <a:defRPr/>
              </a:pPr>
              <a:t>‹#›</a:t>
            </a:fld>
            <a:endParaRPr lang="en-US"/>
          </a:p>
        </p:txBody>
      </p:sp>
    </p:spTree>
    <p:extLst>
      <p:ext uri="{BB962C8B-B14F-4D97-AF65-F5344CB8AC3E}">
        <p14:creationId xmlns:p14="http://schemas.microsoft.com/office/powerpoint/2010/main" val="3411306473"/>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1_Section Breaker_B">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400" y="622300"/>
            <a:ext cx="16306800" cy="8364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46038" y="622300"/>
            <a:ext cx="16327438" cy="8361363"/>
          </a:xfrm>
          <a:prstGeom prst="rect">
            <a:avLst/>
          </a:prstGeom>
          <a:solidFill>
            <a:schemeClr val="tx1">
              <a:alpha val="10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a:t>Click to edit Master title style</a:t>
            </a:r>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A91A9385-8890-48AC-AADD-E61D20AB937B}" type="slidenum">
              <a:rPr lang="en-US"/>
              <a:pPr>
                <a:defRPr/>
              </a:pPr>
              <a:t>‹#›</a:t>
            </a:fld>
            <a:endParaRPr lang="en-US"/>
          </a:p>
        </p:txBody>
      </p:sp>
    </p:spTree>
    <p:extLst>
      <p:ext uri="{BB962C8B-B14F-4D97-AF65-F5344CB8AC3E}">
        <p14:creationId xmlns:p14="http://schemas.microsoft.com/office/powerpoint/2010/main" val="3165123706"/>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1_Section Breaker_D">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400" y="609600"/>
            <a:ext cx="16281400"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25400" y="609600"/>
            <a:ext cx="16281400" cy="8413750"/>
          </a:xfrm>
          <a:prstGeom prst="rect">
            <a:avLst/>
          </a:prstGeom>
          <a:solidFill>
            <a:schemeClr val="tx1">
              <a:alpha val="9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a:t>Click to edit Master title style</a:t>
            </a:r>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9C738CAB-CD86-4248-83D2-2CB617A7BC65}" type="slidenum">
              <a:rPr lang="en-US"/>
              <a:pPr>
                <a:defRPr/>
              </a:pPr>
              <a:t>‹#›</a:t>
            </a:fld>
            <a:endParaRPr lang="en-US"/>
          </a:p>
        </p:txBody>
      </p:sp>
    </p:spTree>
    <p:extLst>
      <p:ext uri="{BB962C8B-B14F-4D97-AF65-F5344CB8AC3E}">
        <p14:creationId xmlns:p14="http://schemas.microsoft.com/office/powerpoint/2010/main" val="2015457737"/>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ue_1 Line">
    <p:spTree>
      <p:nvGrpSpPr>
        <p:cNvPr id="1" name=""/>
        <p:cNvGrpSpPr/>
        <p:nvPr/>
      </p:nvGrpSpPr>
      <p:grpSpPr>
        <a:xfrm>
          <a:off x="0" y="0"/>
          <a:ext cx="0" cy="0"/>
          <a:chOff x="0" y="0"/>
          <a:chExt cx="0" cy="0"/>
        </a:xfrm>
      </p:grpSpPr>
      <p:sp>
        <p:nvSpPr>
          <p:cNvPr id="2" name="Title 1"/>
          <p:cNvSpPr>
            <a:spLocks noGrp="1"/>
          </p:cNvSpPr>
          <p:nvPr>
            <p:ph type="ctrTitle"/>
          </p:nvPr>
        </p:nvSpPr>
        <p:spPr>
          <a:xfrm>
            <a:off x="2565400" y="1752600"/>
            <a:ext cx="11049000" cy="6324600"/>
          </a:xfrm>
        </p:spPr>
        <p:txBody>
          <a:bodyPr/>
          <a:lstStyle>
            <a:lvl1pPr>
              <a:defRPr sz="4000" spc="100">
                <a:latin typeface="Futura LT Pro Medium"/>
                <a:cs typeface="Futura LT Pro Medium"/>
              </a:defRPr>
            </a:lvl1pPr>
          </a:lstStyle>
          <a:p>
            <a:r>
              <a:rPr lang="en-US" dirty="0"/>
              <a:t>Click to edit Master title style</a:t>
            </a:r>
          </a:p>
        </p:txBody>
      </p:sp>
      <p:sp>
        <p:nvSpPr>
          <p:cNvPr id="3"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3789638D-92AB-4950-8BAD-ACEC01D8E794}" type="slidenum">
              <a:rPr lang="en-US"/>
              <a:pPr>
                <a:defRPr/>
              </a:pPr>
              <a:t>‹#›</a:t>
            </a:fld>
            <a:endParaRPr lang="en-US"/>
          </a:p>
        </p:txBody>
      </p:sp>
    </p:spTree>
    <p:extLst>
      <p:ext uri="{BB962C8B-B14F-4D97-AF65-F5344CB8AC3E}">
        <p14:creationId xmlns:p14="http://schemas.microsoft.com/office/powerpoint/2010/main" val="3025104042"/>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2_Section Breaker_D">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09600"/>
            <a:ext cx="16257588"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0" y="577850"/>
            <a:ext cx="16281400" cy="8413750"/>
          </a:xfrm>
          <a:prstGeom prst="rect">
            <a:avLst/>
          </a:prstGeom>
          <a:solidFill>
            <a:schemeClr val="tx1">
              <a:alpha val="9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a:t>Click to edit Master title style</a:t>
            </a:r>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916464B9-3E8A-467D-AA82-26ABFDD1026C}" type="slidenum">
              <a:rPr lang="en-US"/>
              <a:pPr>
                <a:defRPr/>
              </a:pPr>
              <a:t>‹#›</a:t>
            </a:fld>
            <a:endParaRPr lang="en-US"/>
          </a:p>
        </p:txBody>
      </p:sp>
    </p:spTree>
    <p:extLst>
      <p:ext uri="{BB962C8B-B14F-4D97-AF65-F5344CB8AC3E}">
        <p14:creationId xmlns:p14="http://schemas.microsoft.com/office/powerpoint/2010/main" val="72431299"/>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4_Section Breaker_D">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400" y="609600"/>
            <a:ext cx="16306800"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0" y="593725"/>
            <a:ext cx="16281400" cy="8413750"/>
          </a:xfrm>
          <a:prstGeom prst="rect">
            <a:avLst/>
          </a:prstGeom>
          <a:solidFill>
            <a:schemeClr val="tx1">
              <a:alpha val="9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a:t>Click to edit Master title style</a:t>
            </a:r>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1D973227-07F3-4D0F-8B03-E3F143C8FE90}" type="slidenum">
              <a:rPr lang="en-US"/>
              <a:pPr>
                <a:defRPr/>
              </a:pPr>
              <a:t>‹#›</a:t>
            </a:fld>
            <a:endParaRPr lang="en-US"/>
          </a:p>
        </p:txBody>
      </p:sp>
    </p:spTree>
    <p:extLst>
      <p:ext uri="{BB962C8B-B14F-4D97-AF65-F5344CB8AC3E}">
        <p14:creationId xmlns:p14="http://schemas.microsoft.com/office/powerpoint/2010/main" val="6233022"/>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3_Section Breaker_D">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8900" y="609600"/>
            <a:ext cx="16344900"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57150" y="577850"/>
            <a:ext cx="16281400" cy="8413750"/>
          </a:xfrm>
          <a:prstGeom prst="rect">
            <a:avLst/>
          </a:prstGeom>
          <a:solidFill>
            <a:schemeClr val="tx1">
              <a:alpha val="9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a:t>Click to edit Master title style</a:t>
            </a:r>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EC41852E-042F-4EC3-9CE9-3D8642F2F833}" type="slidenum">
              <a:rPr lang="en-US"/>
              <a:pPr>
                <a:defRPr/>
              </a:pPr>
              <a:t>‹#›</a:t>
            </a:fld>
            <a:endParaRPr lang="en-US"/>
          </a:p>
        </p:txBody>
      </p:sp>
    </p:spTree>
    <p:extLst>
      <p:ext uri="{BB962C8B-B14F-4D97-AF65-F5344CB8AC3E}">
        <p14:creationId xmlns:p14="http://schemas.microsoft.com/office/powerpoint/2010/main" val="2631295336"/>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Section Breaker_D">
    <p:spTree>
      <p:nvGrpSpPr>
        <p:cNvPr id="1" name=""/>
        <p:cNvGrpSpPr/>
        <p:nvPr/>
      </p:nvGrpSpPr>
      <p:grpSpPr>
        <a:xfrm>
          <a:off x="0" y="0"/>
          <a:ext cx="0" cy="0"/>
          <a:chOff x="0" y="0"/>
          <a:chExt cx="0" cy="0"/>
        </a:xfrm>
      </p:grpSpPr>
      <p:pic>
        <p:nvPicPr>
          <p:cNvPr id="3" name="Picture 4" descr="pic 5_reduced.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22300"/>
            <a:ext cx="16256000" cy="8494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0" y="660400"/>
            <a:ext cx="16281400" cy="8413750"/>
          </a:xfrm>
          <a:prstGeom prst="rect">
            <a:avLst/>
          </a:prstGeom>
          <a:solidFill>
            <a:schemeClr val="tx1">
              <a:alpha val="9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a:t>Click to edit Master title style</a:t>
            </a:r>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3FC72B93-3C49-4278-9DA7-3AC939F39770}" type="slidenum">
              <a:rPr lang="en-US"/>
              <a:pPr>
                <a:defRPr/>
              </a:pPr>
              <a:t>‹#›</a:t>
            </a:fld>
            <a:endParaRPr lang="en-US"/>
          </a:p>
        </p:txBody>
      </p:sp>
    </p:spTree>
    <p:extLst>
      <p:ext uri="{BB962C8B-B14F-4D97-AF65-F5344CB8AC3E}">
        <p14:creationId xmlns:p14="http://schemas.microsoft.com/office/powerpoint/2010/main" val="3239209074"/>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Section Breaker_E">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09600"/>
            <a:ext cx="16281400"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Picture 4" descr="Untitled-5.jpg"/>
          <p:cNvSpPr>
            <a:spLocks noChangeAspect="1"/>
          </p:cNvSpPr>
          <p:nvPr userDrawn="1"/>
        </p:nvSpPr>
        <p:spPr bwMode="auto">
          <a:xfrm>
            <a:off x="0" y="609600"/>
            <a:ext cx="16256000"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4200">
                <a:solidFill>
                  <a:srgbClr val="000000"/>
                </a:solidFill>
                <a:latin typeface="Gill Sans" charset="0"/>
                <a:ea typeface="ヒラギノ角ゴ ProN W3" charset="-128"/>
                <a:sym typeface="Gill Sans" charset="0"/>
              </a:defRPr>
            </a:lvl1pPr>
            <a:lvl2pPr marL="742950" indent="-285750">
              <a:defRPr sz="4200">
                <a:solidFill>
                  <a:srgbClr val="000000"/>
                </a:solidFill>
                <a:latin typeface="Gill Sans" charset="0"/>
                <a:ea typeface="ヒラギノ角ゴ ProN W3" charset="-128"/>
                <a:sym typeface="Gill Sans" charset="0"/>
              </a:defRPr>
            </a:lvl2pPr>
            <a:lvl3pPr marL="1143000" indent="-228600">
              <a:defRPr sz="4200">
                <a:solidFill>
                  <a:srgbClr val="000000"/>
                </a:solidFill>
                <a:latin typeface="Gill Sans" charset="0"/>
                <a:ea typeface="ヒラギノ角ゴ ProN W3" charset="-128"/>
                <a:sym typeface="Gill Sans" charset="0"/>
              </a:defRPr>
            </a:lvl3pPr>
            <a:lvl4pPr marL="1600200" indent="-228600">
              <a:defRPr sz="4200">
                <a:solidFill>
                  <a:srgbClr val="000000"/>
                </a:solidFill>
                <a:latin typeface="Gill Sans" charset="0"/>
                <a:ea typeface="ヒラギノ角ゴ ProN W3" charset="-128"/>
                <a:sym typeface="Gill Sans" charset="0"/>
              </a:defRPr>
            </a:lvl4pPr>
            <a:lvl5pPr marL="2057400" indent="-228600">
              <a:defRPr sz="4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9pPr>
          </a:lstStyle>
          <a:p>
            <a:pPr>
              <a:defRPr/>
            </a:pPr>
            <a:endParaRPr lang="en-US" altLang="en-US"/>
          </a:p>
        </p:txBody>
      </p:sp>
      <p:sp>
        <p:nvSpPr>
          <p:cNvPr id="5" name="Shape 606"/>
          <p:cNvSpPr/>
          <p:nvPr userDrawn="1"/>
        </p:nvSpPr>
        <p:spPr>
          <a:xfrm>
            <a:off x="0" y="609600"/>
            <a:ext cx="16281400" cy="8382000"/>
          </a:xfrm>
          <a:prstGeom prst="rect">
            <a:avLst/>
          </a:prstGeom>
          <a:solidFill>
            <a:schemeClr val="tx1">
              <a:alpha val="21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a:t>Click to edit Master title style</a:t>
            </a:r>
          </a:p>
        </p:txBody>
      </p:sp>
      <p:sp>
        <p:nvSpPr>
          <p:cNvPr id="6"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122E9F16-42F8-4445-8897-D85AA30131FE}" type="slidenum">
              <a:rPr lang="en-US"/>
              <a:pPr>
                <a:defRPr/>
              </a:pPr>
              <a:t>‹#›</a:t>
            </a:fld>
            <a:endParaRPr lang="en-US"/>
          </a:p>
        </p:txBody>
      </p:sp>
    </p:spTree>
    <p:extLst>
      <p:ext uri="{BB962C8B-B14F-4D97-AF65-F5344CB8AC3E}">
        <p14:creationId xmlns:p14="http://schemas.microsoft.com/office/powerpoint/2010/main" val="1039286032"/>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Section Breaker_G">
    <p:spTree>
      <p:nvGrpSpPr>
        <p:cNvPr id="1" name=""/>
        <p:cNvGrpSpPr/>
        <p:nvPr/>
      </p:nvGrpSpPr>
      <p:grpSpPr>
        <a:xfrm>
          <a:off x="0" y="0"/>
          <a:ext cx="0" cy="0"/>
          <a:chOff x="0" y="0"/>
          <a:chExt cx="0" cy="0"/>
        </a:xfrm>
      </p:grpSpPr>
      <p:pic>
        <p:nvPicPr>
          <p:cNvPr id="3" name="Picture 4" descr="pic 7_reduced.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66750"/>
            <a:ext cx="16256000"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0" y="666750"/>
            <a:ext cx="16281400" cy="8388350"/>
          </a:xfrm>
          <a:prstGeom prst="rect">
            <a:avLst/>
          </a:prstGeom>
          <a:solidFill>
            <a:schemeClr val="tx1">
              <a:alpha val="17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a:t>Click to edit Master title style</a:t>
            </a:r>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1A8768C3-5FD1-486E-9DC5-96FBA4DD5FC1}" type="slidenum">
              <a:rPr lang="en-US"/>
              <a:pPr>
                <a:defRPr/>
              </a:pPr>
              <a:t>‹#›</a:t>
            </a:fld>
            <a:endParaRPr lang="en-US"/>
          </a:p>
        </p:txBody>
      </p:sp>
    </p:spTree>
    <p:extLst>
      <p:ext uri="{BB962C8B-B14F-4D97-AF65-F5344CB8AC3E}">
        <p14:creationId xmlns:p14="http://schemas.microsoft.com/office/powerpoint/2010/main" val="2266682505"/>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Section Breaker_H">
    <p:spTree>
      <p:nvGrpSpPr>
        <p:cNvPr id="1" name=""/>
        <p:cNvGrpSpPr/>
        <p:nvPr/>
      </p:nvGrpSpPr>
      <p:grpSpPr>
        <a:xfrm>
          <a:off x="0" y="0"/>
          <a:ext cx="0" cy="0"/>
          <a:chOff x="0" y="0"/>
          <a:chExt cx="0" cy="0"/>
        </a:xfrm>
      </p:grpSpPr>
      <p:pic>
        <p:nvPicPr>
          <p:cNvPr id="3" name="Picture 4" descr="pic 8_reduced.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49288"/>
            <a:ext cx="16262350" cy="834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0" y="677863"/>
            <a:ext cx="16284575" cy="8331200"/>
          </a:xfrm>
          <a:prstGeom prst="rect">
            <a:avLst/>
          </a:prstGeom>
          <a:solidFill>
            <a:schemeClr val="tx1">
              <a:alpha val="8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a:t>Click to edit Master title style</a:t>
            </a:r>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0115D018-4DBA-4920-8B8F-2DA6BB87B42A}" type="slidenum">
              <a:rPr lang="en-US"/>
              <a:pPr>
                <a:defRPr/>
              </a:pPr>
              <a:t>‹#›</a:t>
            </a:fld>
            <a:endParaRPr lang="en-US"/>
          </a:p>
        </p:txBody>
      </p:sp>
    </p:spTree>
    <p:extLst>
      <p:ext uri="{BB962C8B-B14F-4D97-AF65-F5344CB8AC3E}">
        <p14:creationId xmlns:p14="http://schemas.microsoft.com/office/powerpoint/2010/main" val="171185786"/>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Section Breaker_I">
    <p:spTree>
      <p:nvGrpSpPr>
        <p:cNvPr id="1" name=""/>
        <p:cNvGrpSpPr/>
        <p:nvPr/>
      </p:nvGrpSpPr>
      <p:grpSpPr>
        <a:xfrm>
          <a:off x="0" y="0"/>
          <a:ext cx="0" cy="0"/>
          <a:chOff x="0" y="0"/>
          <a:chExt cx="0" cy="0"/>
        </a:xfrm>
      </p:grpSpPr>
      <p:pic>
        <p:nvPicPr>
          <p:cNvPr id="3" name="Picture 4" descr="pic 9_reduced.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54050"/>
            <a:ext cx="16281400" cy="8393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0" y="666750"/>
            <a:ext cx="16275050" cy="8380413"/>
          </a:xfrm>
          <a:prstGeom prst="rect">
            <a:avLst/>
          </a:prstGeom>
          <a:solidFill>
            <a:schemeClr val="tx1">
              <a:alpha val="13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a:t>Click to edit Master title style</a:t>
            </a:r>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C462DD11-DB52-46E8-A974-BA4F46EC57AC}" type="slidenum">
              <a:rPr lang="en-US"/>
              <a:pPr>
                <a:defRPr/>
              </a:pPr>
              <a:t>‹#›</a:t>
            </a:fld>
            <a:endParaRPr lang="en-US"/>
          </a:p>
        </p:txBody>
      </p:sp>
    </p:spTree>
    <p:extLst>
      <p:ext uri="{BB962C8B-B14F-4D97-AF65-F5344CB8AC3E}">
        <p14:creationId xmlns:p14="http://schemas.microsoft.com/office/powerpoint/2010/main" val="2082763154"/>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Section Breaker_J">
    <p:spTree>
      <p:nvGrpSpPr>
        <p:cNvPr id="1" name=""/>
        <p:cNvGrpSpPr/>
        <p:nvPr/>
      </p:nvGrpSpPr>
      <p:grpSpPr>
        <a:xfrm>
          <a:off x="0" y="0"/>
          <a:ext cx="0" cy="0"/>
          <a:chOff x="0" y="0"/>
          <a:chExt cx="0" cy="0"/>
        </a:xfrm>
      </p:grpSpPr>
      <p:pic>
        <p:nvPicPr>
          <p:cNvPr id="3" name="Picture 4" descr="pic 10_reduced.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25475"/>
            <a:ext cx="16265525" cy="8423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0" y="635000"/>
            <a:ext cx="16281400" cy="8401050"/>
          </a:xfrm>
          <a:prstGeom prst="rect">
            <a:avLst/>
          </a:prstGeom>
          <a:solidFill>
            <a:schemeClr val="tx1">
              <a:alpha val="14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a:t>Click to edit Master title style</a:t>
            </a:r>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949D05D2-1F9F-4E13-928C-DF4FABEBF672}" type="slidenum">
              <a:rPr lang="en-US"/>
              <a:pPr>
                <a:defRPr/>
              </a:pPr>
              <a:t>‹#›</a:t>
            </a:fld>
            <a:endParaRPr lang="en-US"/>
          </a:p>
        </p:txBody>
      </p:sp>
    </p:spTree>
    <p:extLst>
      <p:ext uri="{BB962C8B-B14F-4D97-AF65-F5344CB8AC3E}">
        <p14:creationId xmlns:p14="http://schemas.microsoft.com/office/powerpoint/2010/main" val="1320124740"/>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Section Breaker_K">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7463" y="609600"/>
            <a:ext cx="16329026"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Picture 4" descr="pic 2_reduced.jpg"/>
          <p:cNvSpPr>
            <a:spLocks noChangeAspect="1"/>
          </p:cNvSpPr>
          <p:nvPr userDrawn="1"/>
        </p:nvSpPr>
        <p:spPr bwMode="auto">
          <a:xfrm>
            <a:off x="-25400" y="644525"/>
            <a:ext cx="16316325" cy="8405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4200">
                <a:solidFill>
                  <a:srgbClr val="000000"/>
                </a:solidFill>
                <a:latin typeface="Gill Sans" charset="0"/>
                <a:ea typeface="ヒラギノ角ゴ ProN W3" charset="-128"/>
                <a:sym typeface="Gill Sans" charset="0"/>
              </a:defRPr>
            </a:lvl1pPr>
            <a:lvl2pPr marL="742950" indent="-285750">
              <a:defRPr sz="4200">
                <a:solidFill>
                  <a:srgbClr val="000000"/>
                </a:solidFill>
                <a:latin typeface="Gill Sans" charset="0"/>
                <a:ea typeface="ヒラギノ角ゴ ProN W3" charset="-128"/>
                <a:sym typeface="Gill Sans" charset="0"/>
              </a:defRPr>
            </a:lvl2pPr>
            <a:lvl3pPr marL="1143000" indent="-228600">
              <a:defRPr sz="4200">
                <a:solidFill>
                  <a:srgbClr val="000000"/>
                </a:solidFill>
                <a:latin typeface="Gill Sans" charset="0"/>
                <a:ea typeface="ヒラギノ角ゴ ProN W3" charset="-128"/>
                <a:sym typeface="Gill Sans" charset="0"/>
              </a:defRPr>
            </a:lvl3pPr>
            <a:lvl4pPr marL="1600200" indent="-228600">
              <a:defRPr sz="4200">
                <a:solidFill>
                  <a:srgbClr val="000000"/>
                </a:solidFill>
                <a:latin typeface="Gill Sans" charset="0"/>
                <a:ea typeface="ヒラギノ角ゴ ProN W3" charset="-128"/>
                <a:sym typeface="Gill Sans" charset="0"/>
              </a:defRPr>
            </a:lvl4pPr>
            <a:lvl5pPr marL="2057400" indent="-228600">
              <a:defRPr sz="4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9pPr>
          </a:lstStyle>
          <a:p>
            <a:pPr>
              <a:defRPr/>
            </a:pPr>
            <a:endParaRPr lang="en-US" altLang="en-US"/>
          </a:p>
        </p:txBody>
      </p:sp>
      <p:sp>
        <p:nvSpPr>
          <p:cNvPr id="5" name="Shape 606"/>
          <p:cNvSpPr/>
          <p:nvPr userDrawn="1"/>
        </p:nvSpPr>
        <p:spPr>
          <a:xfrm>
            <a:off x="-28575" y="652463"/>
            <a:ext cx="16309975" cy="8394700"/>
          </a:xfrm>
          <a:prstGeom prst="rect">
            <a:avLst/>
          </a:prstGeom>
          <a:solidFill>
            <a:schemeClr val="tx1">
              <a:alpha val="9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a:t>Click to edit Master title style</a:t>
            </a:r>
          </a:p>
        </p:txBody>
      </p:sp>
      <p:sp>
        <p:nvSpPr>
          <p:cNvPr id="6"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C9D161FA-B410-485E-8C58-AABF2963320D}" type="slidenum">
              <a:rPr lang="en-US"/>
              <a:pPr>
                <a:defRPr/>
              </a:pPr>
              <a:t>‹#›</a:t>
            </a:fld>
            <a:endParaRPr lang="en-US"/>
          </a:p>
        </p:txBody>
      </p:sp>
    </p:spTree>
    <p:extLst>
      <p:ext uri="{BB962C8B-B14F-4D97-AF65-F5344CB8AC3E}">
        <p14:creationId xmlns:p14="http://schemas.microsoft.com/office/powerpoint/2010/main" val="2021731837"/>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24.xml"/><Relationship Id="rId13" Type="http://schemas.openxmlformats.org/officeDocument/2006/relationships/slideLayout" Target="../slideLayouts/slideLayout129.xml"/><Relationship Id="rId18" Type="http://schemas.openxmlformats.org/officeDocument/2006/relationships/slideLayout" Target="../slideLayouts/slideLayout134.xml"/><Relationship Id="rId26" Type="http://schemas.openxmlformats.org/officeDocument/2006/relationships/slideLayout" Target="../slideLayouts/slideLayout142.xml"/><Relationship Id="rId3" Type="http://schemas.openxmlformats.org/officeDocument/2006/relationships/slideLayout" Target="../slideLayouts/slideLayout119.xml"/><Relationship Id="rId21" Type="http://schemas.openxmlformats.org/officeDocument/2006/relationships/slideLayout" Target="../slideLayouts/slideLayout137.xml"/><Relationship Id="rId7" Type="http://schemas.openxmlformats.org/officeDocument/2006/relationships/slideLayout" Target="../slideLayouts/slideLayout123.xml"/><Relationship Id="rId12" Type="http://schemas.openxmlformats.org/officeDocument/2006/relationships/slideLayout" Target="../slideLayouts/slideLayout128.xml"/><Relationship Id="rId17" Type="http://schemas.openxmlformats.org/officeDocument/2006/relationships/slideLayout" Target="../slideLayouts/slideLayout133.xml"/><Relationship Id="rId25" Type="http://schemas.openxmlformats.org/officeDocument/2006/relationships/slideLayout" Target="../slideLayouts/slideLayout141.xml"/><Relationship Id="rId2" Type="http://schemas.openxmlformats.org/officeDocument/2006/relationships/slideLayout" Target="../slideLayouts/slideLayout118.xml"/><Relationship Id="rId16" Type="http://schemas.openxmlformats.org/officeDocument/2006/relationships/slideLayout" Target="../slideLayouts/slideLayout132.xml"/><Relationship Id="rId20" Type="http://schemas.openxmlformats.org/officeDocument/2006/relationships/slideLayout" Target="../slideLayouts/slideLayout136.xml"/><Relationship Id="rId29" Type="http://schemas.openxmlformats.org/officeDocument/2006/relationships/slideLayout" Target="../slideLayouts/slideLayout145.xml"/><Relationship Id="rId1" Type="http://schemas.openxmlformats.org/officeDocument/2006/relationships/slideLayout" Target="../slideLayouts/slideLayout117.xml"/><Relationship Id="rId6" Type="http://schemas.openxmlformats.org/officeDocument/2006/relationships/slideLayout" Target="../slideLayouts/slideLayout122.xml"/><Relationship Id="rId11" Type="http://schemas.openxmlformats.org/officeDocument/2006/relationships/slideLayout" Target="../slideLayouts/slideLayout127.xml"/><Relationship Id="rId24" Type="http://schemas.openxmlformats.org/officeDocument/2006/relationships/slideLayout" Target="../slideLayouts/slideLayout140.xml"/><Relationship Id="rId32" Type="http://schemas.openxmlformats.org/officeDocument/2006/relationships/image" Target="../media/image2.png"/><Relationship Id="rId5" Type="http://schemas.openxmlformats.org/officeDocument/2006/relationships/slideLayout" Target="../slideLayouts/slideLayout121.xml"/><Relationship Id="rId15" Type="http://schemas.openxmlformats.org/officeDocument/2006/relationships/slideLayout" Target="../slideLayouts/slideLayout131.xml"/><Relationship Id="rId23" Type="http://schemas.openxmlformats.org/officeDocument/2006/relationships/slideLayout" Target="../slideLayouts/slideLayout139.xml"/><Relationship Id="rId28" Type="http://schemas.openxmlformats.org/officeDocument/2006/relationships/slideLayout" Target="../slideLayouts/slideLayout144.xml"/><Relationship Id="rId10" Type="http://schemas.openxmlformats.org/officeDocument/2006/relationships/slideLayout" Target="../slideLayouts/slideLayout126.xml"/><Relationship Id="rId19" Type="http://schemas.openxmlformats.org/officeDocument/2006/relationships/slideLayout" Target="../slideLayouts/slideLayout135.xml"/><Relationship Id="rId31" Type="http://schemas.openxmlformats.org/officeDocument/2006/relationships/theme" Target="../theme/theme10.xml"/><Relationship Id="rId4" Type="http://schemas.openxmlformats.org/officeDocument/2006/relationships/slideLayout" Target="../slideLayouts/slideLayout120.xml"/><Relationship Id="rId9" Type="http://schemas.openxmlformats.org/officeDocument/2006/relationships/slideLayout" Target="../slideLayouts/slideLayout125.xml"/><Relationship Id="rId14" Type="http://schemas.openxmlformats.org/officeDocument/2006/relationships/slideLayout" Target="../slideLayouts/slideLayout130.xml"/><Relationship Id="rId22" Type="http://schemas.openxmlformats.org/officeDocument/2006/relationships/slideLayout" Target="../slideLayouts/slideLayout138.xml"/><Relationship Id="rId27" Type="http://schemas.openxmlformats.org/officeDocument/2006/relationships/slideLayout" Target="../slideLayouts/slideLayout143.xml"/><Relationship Id="rId30" Type="http://schemas.openxmlformats.org/officeDocument/2006/relationships/slideLayout" Target="../slideLayouts/slideLayout146.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54.xml"/><Relationship Id="rId13" Type="http://schemas.openxmlformats.org/officeDocument/2006/relationships/slideLayout" Target="../slideLayouts/slideLayout159.xml"/><Relationship Id="rId18" Type="http://schemas.openxmlformats.org/officeDocument/2006/relationships/slideLayout" Target="../slideLayouts/slideLayout164.xml"/><Relationship Id="rId26" Type="http://schemas.openxmlformats.org/officeDocument/2006/relationships/slideLayout" Target="../slideLayouts/slideLayout172.xml"/><Relationship Id="rId3" Type="http://schemas.openxmlformats.org/officeDocument/2006/relationships/slideLayout" Target="../slideLayouts/slideLayout149.xml"/><Relationship Id="rId21" Type="http://schemas.openxmlformats.org/officeDocument/2006/relationships/slideLayout" Target="../slideLayouts/slideLayout167.xml"/><Relationship Id="rId7" Type="http://schemas.openxmlformats.org/officeDocument/2006/relationships/slideLayout" Target="../slideLayouts/slideLayout153.xml"/><Relationship Id="rId12" Type="http://schemas.openxmlformats.org/officeDocument/2006/relationships/slideLayout" Target="../slideLayouts/slideLayout158.xml"/><Relationship Id="rId17" Type="http://schemas.openxmlformats.org/officeDocument/2006/relationships/slideLayout" Target="../slideLayouts/slideLayout163.xml"/><Relationship Id="rId25" Type="http://schemas.openxmlformats.org/officeDocument/2006/relationships/slideLayout" Target="../slideLayouts/slideLayout171.xml"/><Relationship Id="rId2" Type="http://schemas.openxmlformats.org/officeDocument/2006/relationships/slideLayout" Target="../slideLayouts/slideLayout148.xml"/><Relationship Id="rId16" Type="http://schemas.openxmlformats.org/officeDocument/2006/relationships/slideLayout" Target="../slideLayouts/slideLayout162.xml"/><Relationship Id="rId20" Type="http://schemas.openxmlformats.org/officeDocument/2006/relationships/slideLayout" Target="../slideLayouts/slideLayout166.xml"/><Relationship Id="rId29" Type="http://schemas.openxmlformats.org/officeDocument/2006/relationships/slideLayout" Target="../slideLayouts/slideLayout175.xml"/><Relationship Id="rId1" Type="http://schemas.openxmlformats.org/officeDocument/2006/relationships/slideLayout" Target="../slideLayouts/slideLayout147.xml"/><Relationship Id="rId6" Type="http://schemas.openxmlformats.org/officeDocument/2006/relationships/slideLayout" Target="../slideLayouts/slideLayout152.xml"/><Relationship Id="rId11" Type="http://schemas.openxmlformats.org/officeDocument/2006/relationships/slideLayout" Target="../slideLayouts/slideLayout157.xml"/><Relationship Id="rId24" Type="http://schemas.openxmlformats.org/officeDocument/2006/relationships/slideLayout" Target="../slideLayouts/slideLayout170.xml"/><Relationship Id="rId32" Type="http://schemas.openxmlformats.org/officeDocument/2006/relationships/image" Target="../media/image2.png"/><Relationship Id="rId5" Type="http://schemas.openxmlformats.org/officeDocument/2006/relationships/slideLayout" Target="../slideLayouts/slideLayout151.xml"/><Relationship Id="rId15" Type="http://schemas.openxmlformats.org/officeDocument/2006/relationships/slideLayout" Target="../slideLayouts/slideLayout161.xml"/><Relationship Id="rId23" Type="http://schemas.openxmlformats.org/officeDocument/2006/relationships/slideLayout" Target="../slideLayouts/slideLayout169.xml"/><Relationship Id="rId28" Type="http://schemas.openxmlformats.org/officeDocument/2006/relationships/slideLayout" Target="../slideLayouts/slideLayout174.xml"/><Relationship Id="rId10" Type="http://schemas.openxmlformats.org/officeDocument/2006/relationships/slideLayout" Target="../slideLayouts/slideLayout156.xml"/><Relationship Id="rId19" Type="http://schemas.openxmlformats.org/officeDocument/2006/relationships/slideLayout" Target="../slideLayouts/slideLayout165.xml"/><Relationship Id="rId31" Type="http://schemas.openxmlformats.org/officeDocument/2006/relationships/theme" Target="../theme/theme11.xml"/><Relationship Id="rId4" Type="http://schemas.openxmlformats.org/officeDocument/2006/relationships/slideLayout" Target="../slideLayouts/slideLayout150.xml"/><Relationship Id="rId9" Type="http://schemas.openxmlformats.org/officeDocument/2006/relationships/slideLayout" Target="../slideLayouts/slideLayout155.xml"/><Relationship Id="rId14" Type="http://schemas.openxmlformats.org/officeDocument/2006/relationships/slideLayout" Target="../slideLayouts/slideLayout160.xml"/><Relationship Id="rId22" Type="http://schemas.openxmlformats.org/officeDocument/2006/relationships/slideLayout" Target="../slideLayouts/slideLayout168.xml"/><Relationship Id="rId27" Type="http://schemas.openxmlformats.org/officeDocument/2006/relationships/slideLayout" Target="../slideLayouts/slideLayout173.xml"/><Relationship Id="rId30" Type="http://schemas.openxmlformats.org/officeDocument/2006/relationships/slideLayout" Target="../slideLayouts/slideLayout176.xml"/></Relationships>
</file>

<file path=ppt/slideMasters/_rels/slideMaster12.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179.xml"/><Relationship Id="rId7" Type="http://schemas.openxmlformats.org/officeDocument/2006/relationships/theme" Target="../theme/theme12.xml"/><Relationship Id="rId2" Type="http://schemas.openxmlformats.org/officeDocument/2006/relationships/slideLayout" Target="../slideLayouts/slideLayout178.xml"/><Relationship Id="rId1" Type="http://schemas.openxmlformats.org/officeDocument/2006/relationships/slideLayout" Target="../slideLayouts/slideLayout177.xml"/><Relationship Id="rId6" Type="http://schemas.openxmlformats.org/officeDocument/2006/relationships/slideLayout" Target="../slideLayouts/slideLayout182.xml"/><Relationship Id="rId5" Type="http://schemas.openxmlformats.org/officeDocument/2006/relationships/slideLayout" Target="../slideLayouts/slideLayout181.xml"/><Relationship Id="rId4" Type="http://schemas.openxmlformats.org/officeDocument/2006/relationships/slideLayout" Target="../slideLayouts/slideLayout180.xml"/></Relationships>
</file>

<file path=ppt/slideMasters/_rels/slideMaster13.xml.rels><?xml version="1.0" encoding="UTF-8" standalone="yes"?>
<Relationships xmlns="http://schemas.openxmlformats.org/package/2006/relationships"><Relationship Id="rId8" Type="http://schemas.openxmlformats.org/officeDocument/2006/relationships/theme" Target="../theme/theme13.xml"/><Relationship Id="rId3" Type="http://schemas.openxmlformats.org/officeDocument/2006/relationships/slideLayout" Target="../slideLayouts/slideLayout185.xml"/><Relationship Id="rId7" Type="http://schemas.openxmlformats.org/officeDocument/2006/relationships/slideLayout" Target="../slideLayouts/slideLayout189.xml"/><Relationship Id="rId2" Type="http://schemas.openxmlformats.org/officeDocument/2006/relationships/slideLayout" Target="../slideLayouts/slideLayout184.xml"/><Relationship Id="rId1" Type="http://schemas.openxmlformats.org/officeDocument/2006/relationships/slideLayout" Target="../slideLayouts/slideLayout183.xml"/><Relationship Id="rId6" Type="http://schemas.openxmlformats.org/officeDocument/2006/relationships/slideLayout" Target="../slideLayouts/slideLayout188.xml"/><Relationship Id="rId5" Type="http://schemas.openxmlformats.org/officeDocument/2006/relationships/slideLayout" Target="../slideLayouts/slideLayout187.xml"/><Relationship Id="rId4" Type="http://schemas.openxmlformats.org/officeDocument/2006/relationships/slideLayout" Target="../slideLayouts/slideLayout186.xml"/><Relationship Id="rId9" Type="http://schemas.openxmlformats.org/officeDocument/2006/relationships/image" Target="../media/image25.png"/></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197.xml"/><Relationship Id="rId3" Type="http://schemas.openxmlformats.org/officeDocument/2006/relationships/slideLayout" Target="../slideLayouts/slideLayout192.xml"/><Relationship Id="rId7" Type="http://schemas.openxmlformats.org/officeDocument/2006/relationships/slideLayout" Target="../slideLayouts/slideLayout196.xml"/><Relationship Id="rId12" Type="http://schemas.openxmlformats.org/officeDocument/2006/relationships/image" Target="../media/image25.png"/><Relationship Id="rId2" Type="http://schemas.openxmlformats.org/officeDocument/2006/relationships/slideLayout" Target="../slideLayouts/slideLayout191.xml"/><Relationship Id="rId1" Type="http://schemas.openxmlformats.org/officeDocument/2006/relationships/slideLayout" Target="../slideLayouts/slideLayout190.xml"/><Relationship Id="rId6" Type="http://schemas.openxmlformats.org/officeDocument/2006/relationships/slideLayout" Target="../slideLayouts/slideLayout195.xml"/><Relationship Id="rId11" Type="http://schemas.openxmlformats.org/officeDocument/2006/relationships/theme" Target="../theme/theme14.xml"/><Relationship Id="rId5" Type="http://schemas.openxmlformats.org/officeDocument/2006/relationships/slideLayout" Target="../slideLayouts/slideLayout194.xml"/><Relationship Id="rId10" Type="http://schemas.openxmlformats.org/officeDocument/2006/relationships/slideLayout" Target="../slideLayouts/slideLayout199.xml"/><Relationship Id="rId4" Type="http://schemas.openxmlformats.org/officeDocument/2006/relationships/slideLayout" Target="../slideLayouts/slideLayout193.xml"/><Relationship Id="rId9" Type="http://schemas.openxmlformats.org/officeDocument/2006/relationships/slideLayout" Target="../slideLayouts/slideLayout198.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207.xml"/><Relationship Id="rId13" Type="http://schemas.openxmlformats.org/officeDocument/2006/relationships/slideLayout" Target="../slideLayouts/slideLayout212.xml"/><Relationship Id="rId18" Type="http://schemas.openxmlformats.org/officeDocument/2006/relationships/slideLayout" Target="../slideLayouts/slideLayout217.xml"/><Relationship Id="rId26" Type="http://schemas.openxmlformats.org/officeDocument/2006/relationships/slideLayout" Target="../slideLayouts/slideLayout225.xml"/><Relationship Id="rId3" Type="http://schemas.openxmlformats.org/officeDocument/2006/relationships/slideLayout" Target="../slideLayouts/slideLayout202.xml"/><Relationship Id="rId21" Type="http://schemas.openxmlformats.org/officeDocument/2006/relationships/slideLayout" Target="../slideLayouts/slideLayout220.xml"/><Relationship Id="rId7" Type="http://schemas.openxmlformats.org/officeDocument/2006/relationships/slideLayout" Target="../slideLayouts/slideLayout206.xml"/><Relationship Id="rId12" Type="http://schemas.openxmlformats.org/officeDocument/2006/relationships/slideLayout" Target="../slideLayouts/slideLayout211.xml"/><Relationship Id="rId17" Type="http://schemas.openxmlformats.org/officeDocument/2006/relationships/slideLayout" Target="../slideLayouts/slideLayout216.xml"/><Relationship Id="rId25" Type="http://schemas.openxmlformats.org/officeDocument/2006/relationships/slideLayout" Target="../slideLayouts/slideLayout224.xml"/><Relationship Id="rId2" Type="http://schemas.openxmlformats.org/officeDocument/2006/relationships/slideLayout" Target="../slideLayouts/slideLayout201.xml"/><Relationship Id="rId16" Type="http://schemas.openxmlformats.org/officeDocument/2006/relationships/slideLayout" Target="../slideLayouts/slideLayout215.xml"/><Relationship Id="rId20" Type="http://schemas.openxmlformats.org/officeDocument/2006/relationships/slideLayout" Target="../slideLayouts/slideLayout219.xml"/><Relationship Id="rId29" Type="http://schemas.openxmlformats.org/officeDocument/2006/relationships/slideLayout" Target="../slideLayouts/slideLayout228.xml"/><Relationship Id="rId1" Type="http://schemas.openxmlformats.org/officeDocument/2006/relationships/slideLayout" Target="../slideLayouts/slideLayout200.xml"/><Relationship Id="rId6" Type="http://schemas.openxmlformats.org/officeDocument/2006/relationships/slideLayout" Target="../slideLayouts/slideLayout205.xml"/><Relationship Id="rId11" Type="http://schemas.openxmlformats.org/officeDocument/2006/relationships/slideLayout" Target="../slideLayouts/slideLayout210.xml"/><Relationship Id="rId24" Type="http://schemas.openxmlformats.org/officeDocument/2006/relationships/slideLayout" Target="../slideLayouts/slideLayout223.xml"/><Relationship Id="rId32" Type="http://schemas.openxmlformats.org/officeDocument/2006/relationships/image" Target="../media/image2.png"/><Relationship Id="rId5" Type="http://schemas.openxmlformats.org/officeDocument/2006/relationships/slideLayout" Target="../slideLayouts/slideLayout204.xml"/><Relationship Id="rId15" Type="http://schemas.openxmlformats.org/officeDocument/2006/relationships/slideLayout" Target="../slideLayouts/slideLayout214.xml"/><Relationship Id="rId23" Type="http://schemas.openxmlformats.org/officeDocument/2006/relationships/slideLayout" Target="../slideLayouts/slideLayout222.xml"/><Relationship Id="rId28" Type="http://schemas.openxmlformats.org/officeDocument/2006/relationships/slideLayout" Target="../slideLayouts/slideLayout227.xml"/><Relationship Id="rId10" Type="http://schemas.openxmlformats.org/officeDocument/2006/relationships/slideLayout" Target="../slideLayouts/slideLayout209.xml"/><Relationship Id="rId19" Type="http://schemas.openxmlformats.org/officeDocument/2006/relationships/slideLayout" Target="../slideLayouts/slideLayout218.xml"/><Relationship Id="rId31" Type="http://schemas.openxmlformats.org/officeDocument/2006/relationships/theme" Target="../theme/theme15.xml"/><Relationship Id="rId4" Type="http://schemas.openxmlformats.org/officeDocument/2006/relationships/slideLayout" Target="../slideLayouts/slideLayout203.xml"/><Relationship Id="rId9" Type="http://schemas.openxmlformats.org/officeDocument/2006/relationships/slideLayout" Target="../slideLayouts/slideLayout208.xml"/><Relationship Id="rId14" Type="http://schemas.openxmlformats.org/officeDocument/2006/relationships/slideLayout" Target="../slideLayouts/slideLayout213.xml"/><Relationship Id="rId22" Type="http://schemas.openxmlformats.org/officeDocument/2006/relationships/slideLayout" Target="../slideLayouts/slideLayout221.xml"/><Relationship Id="rId27" Type="http://schemas.openxmlformats.org/officeDocument/2006/relationships/slideLayout" Target="../slideLayouts/slideLayout226.xml"/><Relationship Id="rId30" Type="http://schemas.openxmlformats.org/officeDocument/2006/relationships/slideLayout" Target="../slideLayouts/slideLayout229.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237.xml"/><Relationship Id="rId13" Type="http://schemas.openxmlformats.org/officeDocument/2006/relationships/slideLayout" Target="../slideLayouts/slideLayout242.xml"/><Relationship Id="rId18" Type="http://schemas.openxmlformats.org/officeDocument/2006/relationships/slideLayout" Target="../slideLayouts/slideLayout247.xml"/><Relationship Id="rId26" Type="http://schemas.openxmlformats.org/officeDocument/2006/relationships/slideLayout" Target="../slideLayouts/slideLayout255.xml"/><Relationship Id="rId3" Type="http://schemas.openxmlformats.org/officeDocument/2006/relationships/slideLayout" Target="../slideLayouts/slideLayout232.xml"/><Relationship Id="rId21" Type="http://schemas.openxmlformats.org/officeDocument/2006/relationships/slideLayout" Target="../slideLayouts/slideLayout250.xml"/><Relationship Id="rId7" Type="http://schemas.openxmlformats.org/officeDocument/2006/relationships/slideLayout" Target="../slideLayouts/slideLayout236.xml"/><Relationship Id="rId12" Type="http://schemas.openxmlformats.org/officeDocument/2006/relationships/slideLayout" Target="../slideLayouts/slideLayout241.xml"/><Relationship Id="rId17" Type="http://schemas.openxmlformats.org/officeDocument/2006/relationships/slideLayout" Target="../slideLayouts/slideLayout246.xml"/><Relationship Id="rId25" Type="http://schemas.openxmlformats.org/officeDocument/2006/relationships/slideLayout" Target="../slideLayouts/slideLayout254.xml"/><Relationship Id="rId2" Type="http://schemas.openxmlformats.org/officeDocument/2006/relationships/slideLayout" Target="../slideLayouts/slideLayout231.xml"/><Relationship Id="rId16" Type="http://schemas.openxmlformats.org/officeDocument/2006/relationships/slideLayout" Target="../slideLayouts/slideLayout245.xml"/><Relationship Id="rId20" Type="http://schemas.openxmlformats.org/officeDocument/2006/relationships/slideLayout" Target="../slideLayouts/slideLayout249.xml"/><Relationship Id="rId29" Type="http://schemas.openxmlformats.org/officeDocument/2006/relationships/slideLayout" Target="../slideLayouts/slideLayout258.xml"/><Relationship Id="rId1" Type="http://schemas.openxmlformats.org/officeDocument/2006/relationships/slideLayout" Target="../slideLayouts/slideLayout230.xml"/><Relationship Id="rId6" Type="http://schemas.openxmlformats.org/officeDocument/2006/relationships/slideLayout" Target="../slideLayouts/slideLayout235.xml"/><Relationship Id="rId11" Type="http://schemas.openxmlformats.org/officeDocument/2006/relationships/slideLayout" Target="../slideLayouts/slideLayout240.xml"/><Relationship Id="rId24" Type="http://schemas.openxmlformats.org/officeDocument/2006/relationships/slideLayout" Target="../slideLayouts/slideLayout253.xml"/><Relationship Id="rId32" Type="http://schemas.openxmlformats.org/officeDocument/2006/relationships/image" Target="../media/image2.png"/><Relationship Id="rId5" Type="http://schemas.openxmlformats.org/officeDocument/2006/relationships/slideLayout" Target="../slideLayouts/slideLayout234.xml"/><Relationship Id="rId15" Type="http://schemas.openxmlformats.org/officeDocument/2006/relationships/slideLayout" Target="../slideLayouts/slideLayout244.xml"/><Relationship Id="rId23" Type="http://schemas.openxmlformats.org/officeDocument/2006/relationships/slideLayout" Target="../slideLayouts/slideLayout252.xml"/><Relationship Id="rId28" Type="http://schemas.openxmlformats.org/officeDocument/2006/relationships/slideLayout" Target="../slideLayouts/slideLayout257.xml"/><Relationship Id="rId10" Type="http://schemas.openxmlformats.org/officeDocument/2006/relationships/slideLayout" Target="../slideLayouts/slideLayout239.xml"/><Relationship Id="rId19" Type="http://schemas.openxmlformats.org/officeDocument/2006/relationships/slideLayout" Target="../slideLayouts/slideLayout248.xml"/><Relationship Id="rId31" Type="http://schemas.openxmlformats.org/officeDocument/2006/relationships/theme" Target="../theme/theme16.xml"/><Relationship Id="rId4" Type="http://schemas.openxmlformats.org/officeDocument/2006/relationships/slideLayout" Target="../slideLayouts/slideLayout233.xml"/><Relationship Id="rId9" Type="http://schemas.openxmlformats.org/officeDocument/2006/relationships/slideLayout" Target="../slideLayouts/slideLayout238.xml"/><Relationship Id="rId14" Type="http://schemas.openxmlformats.org/officeDocument/2006/relationships/slideLayout" Target="../slideLayouts/slideLayout243.xml"/><Relationship Id="rId22" Type="http://schemas.openxmlformats.org/officeDocument/2006/relationships/slideLayout" Target="../slideLayouts/slideLayout251.xml"/><Relationship Id="rId27" Type="http://schemas.openxmlformats.org/officeDocument/2006/relationships/slideLayout" Target="../slideLayouts/slideLayout256.xml"/><Relationship Id="rId30" Type="http://schemas.openxmlformats.org/officeDocument/2006/relationships/slideLayout" Target="../slideLayouts/slideLayout259.xml"/></Relationships>
</file>

<file path=ppt/slideMasters/_rels/slideMaster17.xml.rels><?xml version="1.0" encoding="UTF-8" standalone="yes"?>
<Relationships xmlns="http://schemas.openxmlformats.org/package/2006/relationships"><Relationship Id="rId8" Type="http://schemas.openxmlformats.org/officeDocument/2006/relationships/theme" Target="../theme/theme17.xml"/><Relationship Id="rId3" Type="http://schemas.openxmlformats.org/officeDocument/2006/relationships/slideLayout" Target="../slideLayouts/slideLayout262.xml"/><Relationship Id="rId7" Type="http://schemas.openxmlformats.org/officeDocument/2006/relationships/slideLayout" Target="../slideLayouts/slideLayout266.xml"/><Relationship Id="rId2" Type="http://schemas.openxmlformats.org/officeDocument/2006/relationships/slideLayout" Target="../slideLayouts/slideLayout261.xml"/><Relationship Id="rId1" Type="http://schemas.openxmlformats.org/officeDocument/2006/relationships/slideLayout" Target="../slideLayouts/slideLayout260.xml"/><Relationship Id="rId6" Type="http://schemas.openxmlformats.org/officeDocument/2006/relationships/slideLayout" Target="../slideLayouts/slideLayout265.xml"/><Relationship Id="rId5" Type="http://schemas.openxmlformats.org/officeDocument/2006/relationships/slideLayout" Target="../slideLayouts/slideLayout264.xml"/><Relationship Id="rId4" Type="http://schemas.openxmlformats.org/officeDocument/2006/relationships/slideLayout" Target="../slideLayouts/slideLayout263.xml"/><Relationship Id="rId9" Type="http://schemas.openxmlformats.org/officeDocument/2006/relationships/image" Target="../media/image2.png"/></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274.xml"/><Relationship Id="rId13" Type="http://schemas.openxmlformats.org/officeDocument/2006/relationships/slideLayout" Target="../slideLayouts/slideLayout279.xml"/><Relationship Id="rId3" Type="http://schemas.openxmlformats.org/officeDocument/2006/relationships/slideLayout" Target="../slideLayouts/slideLayout269.xml"/><Relationship Id="rId7" Type="http://schemas.openxmlformats.org/officeDocument/2006/relationships/slideLayout" Target="../slideLayouts/slideLayout273.xml"/><Relationship Id="rId12" Type="http://schemas.openxmlformats.org/officeDocument/2006/relationships/slideLayout" Target="../slideLayouts/slideLayout278.xml"/><Relationship Id="rId2" Type="http://schemas.openxmlformats.org/officeDocument/2006/relationships/slideLayout" Target="../slideLayouts/slideLayout268.xml"/><Relationship Id="rId16" Type="http://schemas.openxmlformats.org/officeDocument/2006/relationships/theme" Target="../theme/theme18.xml"/><Relationship Id="rId1" Type="http://schemas.openxmlformats.org/officeDocument/2006/relationships/slideLayout" Target="../slideLayouts/slideLayout267.xml"/><Relationship Id="rId6" Type="http://schemas.openxmlformats.org/officeDocument/2006/relationships/slideLayout" Target="../slideLayouts/slideLayout272.xml"/><Relationship Id="rId11" Type="http://schemas.openxmlformats.org/officeDocument/2006/relationships/slideLayout" Target="../slideLayouts/slideLayout277.xml"/><Relationship Id="rId5" Type="http://schemas.openxmlformats.org/officeDocument/2006/relationships/slideLayout" Target="../slideLayouts/slideLayout271.xml"/><Relationship Id="rId15" Type="http://schemas.openxmlformats.org/officeDocument/2006/relationships/slideLayout" Target="../slideLayouts/slideLayout281.xml"/><Relationship Id="rId10" Type="http://schemas.openxmlformats.org/officeDocument/2006/relationships/slideLayout" Target="../slideLayouts/slideLayout276.xml"/><Relationship Id="rId4" Type="http://schemas.openxmlformats.org/officeDocument/2006/relationships/slideLayout" Target="../slideLayouts/slideLayout270.xml"/><Relationship Id="rId9" Type="http://schemas.openxmlformats.org/officeDocument/2006/relationships/slideLayout" Target="../slideLayouts/slideLayout275.xml"/><Relationship Id="rId14" Type="http://schemas.openxmlformats.org/officeDocument/2006/relationships/slideLayout" Target="../slideLayouts/slideLayout28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6.xml"/><Relationship Id="rId3" Type="http://schemas.openxmlformats.org/officeDocument/2006/relationships/slideLayout" Target="../slideLayouts/slideLayout11.xml"/><Relationship Id="rId7" Type="http://schemas.openxmlformats.org/officeDocument/2006/relationships/slideLayout" Target="../slideLayouts/slideLayout15.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11" Type="http://schemas.openxmlformats.org/officeDocument/2006/relationships/image" Target="../media/image2.png"/><Relationship Id="rId5" Type="http://schemas.openxmlformats.org/officeDocument/2006/relationships/slideLayout" Target="../slideLayouts/slideLayout13.xml"/><Relationship Id="rId10" Type="http://schemas.openxmlformats.org/officeDocument/2006/relationships/theme" Target="../theme/theme2.xml"/><Relationship Id="rId4" Type="http://schemas.openxmlformats.org/officeDocument/2006/relationships/slideLayout" Target="../slideLayouts/slideLayout12.xml"/><Relationship Id="rId9" Type="http://schemas.openxmlformats.org/officeDocument/2006/relationships/slideLayout" Target="../slideLayouts/slideLayout1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5.xml"/><Relationship Id="rId3" Type="http://schemas.openxmlformats.org/officeDocument/2006/relationships/slideLayout" Target="../slideLayouts/slideLayout20.xml"/><Relationship Id="rId7" Type="http://schemas.openxmlformats.org/officeDocument/2006/relationships/slideLayout" Target="../slideLayouts/slideLayout24.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5" Type="http://schemas.openxmlformats.org/officeDocument/2006/relationships/slideLayout" Target="../slideLayouts/slideLayout22.xml"/><Relationship Id="rId10" Type="http://schemas.openxmlformats.org/officeDocument/2006/relationships/image" Target="../media/image2.png"/><Relationship Id="rId4" Type="http://schemas.openxmlformats.org/officeDocument/2006/relationships/slideLayout" Target="../slideLayouts/slideLayout21.xml"/><Relationship Id="rId9"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38.xml"/><Relationship Id="rId18" Type="http://schemas.openxmlformats.org/officeDocument/2006/relationships/slideLayout" Target="../slideLayouts/slideLayout43.xml"/><Relationship Id="rId26" Type="http://schemas.openxmlformats.org/officeDocument/2006/relationships/slideLayout" Target="../slideLayouts/slideLayout51.xml"/><Relationship Id="rId3" Type="http://schemas.openxmlformats.org/officeDocument/2006/relationships/slideLayout" Target="../slideLayouts/slideLayout28.xml"/><Relationship Id="rId21" Type="http://schemas.openxmlformats.org/officeDocument/2006/relationships/slideLayout" Target="../slideLayouts/slideLayout46.xml"/><Relationship Id="rId34" Type="http://schemas.openxmlformats.org/officeDocument/2006/relationships/image" Target="../media/image2.png"/><Relationship Id="rId7" Type="http://schemas.openxmlformats.org/officeDocument/2006/relationships/slideLayout" Target="../slideLayouts/slideLayout32.xml"/><Relationship Id="rId12" Type="http://schemas.openxmlformats.org/officeDocument/2006/relationships/slideLayout" Target="../slideLayouts/slideLayout37.xml"/><Relationship Id="rId17" Type="http://schemas.openxmlformats.org/officeDocument/2006/relationships/slideLayout" Target="../slideLayouts/slideLayout42.xml"/><Relationship Id="rId25" Type="http://schemas.openxmlformats.org/officeDocument/2006/relationships/slideLayout" Target="../slideLayouts/slideLayout50.xml"/><Relationship Id="rId33" Type="http://schemas.openxmlformats.org/officeDocument/2006/relationships/theme" Target="../theme/theme4.xml"/><Relationship Id="rId2" Type="http://schemas.openxmlformats.org/officeDocument/2006/relationships/slideLayout" Target="../slideLayouts/slideLayout27.xml"/><Relationship Id="rId16" Type="http://schemas.openxmlformats.org/officeDocument/2006/relationships/slideLayout" Target="../slideLayouts/slideLayout41.xml"/><Relationship Id="rId20" Type="http://schemas.openxmlformats.org/officeDocument/2006/relationships/slideLayout" Target="../slideLayouts/slideLayout45.xml"/><Relationship Id="rId29" Type="http://schemas.openxmlformats.org/officeDocument/2006/relationships/slideLayout" Target="../slideLayouts/slideLayout54.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24" Type="http://schemas.openxmlformats.org/officeDocument/2006/relationships/slideLayout" Target="../slideLayouts/slideLayout49.xml"/><Relationship Id="rId32" Type="http://schemas.openxmlformats.org/officeDocument/2006/relationships/slideLayout" Target="../slideLayouts/slideLayout57.xml"/><Relationship Id="rId5" Type="http://schemas.openxmlformats.org/officeDocument/2006/relationships/slideLayout" Target="../slideLayouts/slideLayout30.xml"/><Relationship Id="rId15" Type="http://schemas.openxmlformats.org/officeDocument/2006/relationships/slideLayout" Target="../slideLayouts/slideLayout40.xml"/><Relationship Id="rId23" Type="http://schemas.openxmlformats.org/officeDocument/2006/relationships/slideLayout" Target="../slideLayouts/slideLayout48.xml"/><Relationship Id="rId28" Type="http://schemas.openxmlformats.org/officeDocument/2006/relationships/slideLayout" Target="../slideLayouts/slideLayout53.xml"/><Relationship Id="rId10" Type="http://schemas.openxmlformats.org/officeDocument/2006/relationships/slideLayout" Target="../slideLayouts/slideLayout35.xml"/><Relationship Id="rId19" Type="http://schemas.openxmlformats.org/officeDocument/2006/relationships/slideLayout" Target="../slideLayouts/slideLayout44.xml"/><Relationship Id="rId31" Type="http://schemas.openxmlformats.org/officeDocument/2006/relationships/slideLayout" Target="../slideLayouts/slideLayout56.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slideLayout" Target="../slideLayouts/slideLayout39.xml"/><Relationship Id="rId22" Type="http://schemas.openxmlformats.org/officeDocument/2006/relationships/slideLayout" Target="../slideLayouts/slideLayout47.xml"/><Relationship Id="rId27" Type="http://schemas.openxmlformats.org/officeDocument/2006/relationships/slideLayout" Target="../slideLayouts/slideLayout52.xml"/><Relationship Id="rId30" Type="http://schemas.openxmlformats.org/officeDocument/2006/relationships/slideLayout" Target="../slideLayouts/slideLayout55.xml"/><Relationship Id="rId8" Type="http://schemas.openxmlformats.org/officeDocument/2006/relationships/slideLayout" Target="../slideLayouts/slideLayout33.xml"/></Relationships>
</file>

<file path=ppt/slideMasters/_rels/slideMaster5.xml.rels><?xml version="1.0" encoding="UTF-8" standalone="yes"?>
<Relationships xmlns="http://schemas.openxmlformats.org/package/2006/relationships"><Relationship Id="rId8" Type="http://schemas.openxmlformats.org/officeDocument/2006/relationships/theme" Target="../theme/theme5.xml"/><Relationship Id="rId3" Type="http://schemas.openxmlformats.org/officeDocument/2006/relationships/slideLayout" Target="../slideLayouts/slideLayout60.xml"/><Relationship Id="rId7" Type="http://schemas.openxmlformats.org/officeDocument/2006/relationships/slideLayout" Target="../slideLayouts/slideLayout64.xml"/><Relationship Id="rId2" Type="http://schemas.openxmlformats.org/officeDocument/2006/relationships/slideLayout" Target="../slideLayouts/slideLayout59.xml"/><Relationship Id="rId1" Type="http://schemas.openxmlformats.org/officeDocument/2006/relationships/slideLayout" Target="../slideLayouts/slideLayout58.xml"/><Relationship Id="rId6" Type="http://schemas.openxmlformats.org/officeDocument/2006/relationships/slideLayout" Target="../slideLayouts/slideLayout63.xml"/><Relationship Id="rId5" Type="http://schemas.openxmlformats.org/officeDocument/2006/relationships/slideLayout" Target="../slideLayouts/slideLayout62.xml"/><Relationship Id="rId4" Type="http://schemas.openxmlformats.org/officeDocument/2006/relationships/slideLayout" Target="../slideLayouts/slideLayout61.xml"/><Relationship Id="rId9" Type="http://schemas.openxmlformats.org/officeDocument/2006/relationships/image" Target="../media/image2.png"/></Relationships>
</file>

<file path=ppt/slideMasters/_rels/slideMaster6.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67.xml"/><Relationship Id="rId7" Type="http://schemas.openxmlformats.org/officeDocument/2006/relationships/theme" Target="../theme/theme6.xml"/><Relationship Id="rId2" Type="http://schemas.openxmlformats.org/officeDocument/2006/relationships/slideLayout" Target="../slideLayouts/slideLayout66.xml"/><Relationship Id="rId1" Type="http://schemas.openxmlformats.org/officeDocument/2006/relationships/slideLayout" Target="../slideLayouts/slideLayout65.xml"/><Relationship Id="rId6" Type="http://schemas.openxmlformats.org/officeDocument/2006/relationships/slideLayout" Target="../slideLayouts/slideLayout70.xml"/><Relationship Id="rId5" Type="http://schemas.openxmlformats.org/officeDocument/2006/relationships/slideLayout" Target="../slideLayouts/slideLayout69.xml"/><Relationship Id="rId4" Type="http://schemas.openxmlformats.org/officeDocument/2006/relationships/slideLayout" Target="../slideLayouts/slideLayout68.xml"/></Relationships>
</file>

<file path=ppt/slideMasters/_rels/slideMaster7.xml.rels><?xml version="1.0" encoding="UTF-8" standalone="yes"?>
<Relationships xmlns="http://schemas.openxmlformats.org/package/2006/relationships"><Relationship Id="rId8" Type="http://schemas.openxmlformats.org/officeDocument/2006/relationships/theme" Target="../theme/theme7.xml"/><Relationship Id="rId3" Type="http://schemas.openxmlformats.org/officeDocument/2006/relationships/slideLayout" Target="../slideLayouts/slideLayout73.xml"/><Relationship Id="rId7" Type="http://schemas.openxmlformats.org/officeDocument/2006/relationships/slideLayout" Target="../slideLayouts/slideLayout77.xml"/><Relationship Id="rId2" Type="http://schemas.openxmlformats.org/officeDocument/2006/relationships/slideLayout" Target="../slideLayouts/slideLayout72.xml"/><Relationship Id="rId1" Type="http://schemas.openxmlformats.org/officeDocument/2006/relationships/slideLayout" Target="../slideLayouts/slideLayout71.xml"/><Relationship Id="rId6" Type="http://schemas.openxmlformats.org/officeDocument/2006/relationships/slideLayout" Target="../slideLayouts/slideLayout76.xml"/><Relationship Id="rId5" Type="http://schemas.openxmlformats.org/officeDocument/2006/relationships/slideLayout" Target="../slideLayouts/slideLayout75.xml"/><Relationship Id="rId4" Type="http://schemas.openxmlformats.org/officeDocument/2006/relationships/slideLayout" Target="../slideLayouts/slideLayout74.xml"/><Relationship Id="rId9" Type="http://schemas.openxmlformats.org/officeDocument/2006/relationships/image" Target="../media/image2.png"/></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85.xml"/><Relationship Id="rId13" Type="http://schemas.openxmlformats.org/officeDocument/2006/relationships/slideLayout" Target="../slideLayouts/slideLayout90.xml"/><Relationship Id="rId18" Type="http://schemas.openxmlformats.org/officeDocument/2006/relationships/slideLayout" Target="../slideLayouts/slideLayout95.xml"/><Relationship Id="rId26" Type="http://schemas.openxmlformats.org/officeDocument/2006/relationships/slideLayout" Target="../slideLayouts/slideLayout103.xml"/><Relationship Id="rId3" Type="http://schemas.openxmlformats.org/officeDocument/2006/relationships/slideLayout" Target="../slideLayouts/slideLayout80.xml"/><Relationship Id="rId21" Type="http://schemas.openxmlformats.org/officeDocument/2006/relationships/slideLayout" Target="../slideLayouts/slideLayout98.xml"/><Relationship Id="rId7" Type="http://schemas.openxmlformats.org/officeDocument/2006/relationships/slideLayout" Target="../slideLayouts/slideLayout84.xml"/><Relationship Id="rId12" Type="http://schemas.openxmlformats.org/officeDocument/2006/relationships/slideLayout" Target="../slideLayouts/slideLayout89.xml"/><Relationship Id="rId17" Type="http://schemas.openxmlformats.org/officeDocument/2006/relationships/slideLayout" Target="../slideLayouts/slideLayout94.xml"/><Relationship Id="rId25" Type="http://schemas.openxmlformats.org/officeDocument/2006/relationships/slideLayout" Target="../slideLayouts/slideLayout102.xml"/><Relationship Id="rId2" Type="http://schemas.openxmlformats.org/officeDocument/2006/relationships/slideLayout" Target="../slideLayouts/slideLayout79.xml"/><Relationship Id="rId16" Type="http://schemas.openxmlformats.org/officeDocument/2006/relationships/slideLayout" Target="../slideLayouts/slideLayout93.xml"/><Relationship Id="rId20" Type="http://schemas.openxmlformats.org/officeDocument/2006/relationships/slideLayout" Target="../slideLayouts/slideLayout97.xml"/><Relationship Id="rId29" Type="http://schemas.openxmlformats.org/officeDocument/2006/relationships/slideLayout" Target="../slideLayouts/slideLayout106.xml"/><Relationship Id="rId1" Type="http://schemas.openxmlformats.org/officeDocument/2006/relationships/slideLayout" Target="../slideLayouts/slideLayout78.xml"/><Relationship Id="rId6" Type="http://schemas.openxmlformats.org/officeDocument/2006/relationships/slideLayout" Target="../slideLayouts/slideLayout83.xml"/><Relationship Id="rId11" Type="http://schemas.openxmlformats.org/officeDocument/2006/relationships/slideLayout" Target="../slideLayouts/slideLayout88.xml"/><Relationship Id="rId24" Type="http://schemas.openxmlformats.org/officeDocument/2006/relationships/slideLayout" Target="../slideLayouts/slideLayout101.xml"/><Relationship Id="rId32" Type="http://schemas.openxmlformats.org/officeDocument/2006/relationships/image" Target="../media/image2.png"/><Relationship Id="rId5" Type="http://schemas.openxmlformats.org/officeDocument/2006/relationships/slideLayout" Target="../slideLayouts/slideLayout82.xml"/><Relationship Id="rId15" Type="http://schemas.openxmlformats.org/officeDocument/2006/relationships/slideLayout" Target="../slideLayouts/slideLayout92.xml"/><Relationship Id="rId23" Type="http://schemas.openxmlformats.org/officeDocument/2006/relationships/slideLayout" Target="../slideLayouts/slideLayout100.xml"/><Relationship Id="rId28" Type="http://schemas.openxmlformats.org/officeDocument/2006/relationships/slideLayout" Target="../slideLayouts/slideLayout105.xml"/><Relationship Id="rId10" Type="http://schemas.openxmlformats.org/officeDocument/2006/relationships/slideLayout" Target="../slideLayouts/slideLayout87.xml"/><Relationship Id="rId19" Type="http://schemas.openxmlformats.org/officeDocument/2006/relationships/slideLayout" Target="../slideLayouts/slideLayout96.xml"/><Relationship Id="rId31" Type="http://schemas.openxmlformats.org/officeDocument/2006/relationships/theme" Target="../theme/theme8.xml"/><Relationship Id="rId4" Type="http://schemas.openxmlformats.org/officeDocument/2006/relationships/slideLayout" Target="../slideLayouts/slideLayout81.xml"/><Relationship Id="rId9" Type="http://schemas.openxmlformats.org/officeDocument/2006/relationships/slideLayout" Target="../slideLayouts/slideLayout86.xml"/><Relationship Id="rId14" Type="http://schemas.openxmlformats.org/officeDocument/2006/relationships/slideLayout" Target="../slideLayouts/slideLayout91.xml"/><Relationship Id="rId22" Type="http://schemas.openxmlformats.org/officeDocument/2006/relationships/slideLayout" Target="../slideLayouts/slideLayout99.xml"/><Relationship Id="rId27" Type="http://schemas.openxmlformats.org/officeDocument/2006/relationships/slideLayout" Target="../slideLayouts/slideLayout104.xml"/><Relationship Id="rId30" Type="http://schemas.openxmlformats.org/officeDocument/2006/relationships/slideLayout" Target="../slideLayouts/slideLayout107.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15.xml"/><Relationship Id="rId3" Type="http://schemas.openxmlformats.org/officeDocument/2006/relationships/slideLayout" Target="../slideLayouts/slideLayout110.xml"/><Relationship Id="rId7" Type="http://schemas.openxmlformats.org/officeDocument/2006/relationships/slideLayout" Target="../slideLayouts/slideLayout114.xml"/><Relationship Id="rId2" Type="http://schemas.openxmlformats.org/officeDocument/2006/relationships/slideLayout" Target="../slideLayouts/slideLayout109.xml"/><Relationship Id="rId1" Type="http://schemas.openxmlformats.org/officeDocument/2006/relationships/slideLayout" Target="../slideLayouts/slideLayout108.xml"/><Relationship Id="rId6" Type="http://schemas.openxmlformats.org/officeDocument/2006/relationships/slideLayout" Target="../slideLayouts/slideLayout113.xml"/><Relationship Id="rId11" Type="http://schemas.openxmlformats.org/officeDocument/2006/relationships/image" Target="../media/image2.png"/><Relationship Id="rId5" Type="http://schemas.openxmlformats.org/officeDocument/2006/relationships/slideLayout" Target="../slideLayouts/slideLayout112.xml"/><Relationship Id="rId10" Type="http://schemas.openxmlformats.org/officeDocument/2006/relationships/theme" Target="../theme/theme9.xml"/><Relationship Id="rId4" Type="http://schemas.openxmlformats.org/officeDocument/2006/relationships/slideLayout" Target="../slideLayouts/slideLayout111.xml"/><Relationship Id="rId9" Type="http://schemas.openxmlformats.org/officeDocument/2006/relationships/slideLayout" Target="../slideLayouts/slideLayout11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 name="Shape 635"/>
          <p:cNvSpPr/>
          <p:nvPr userDrawn="1"/>
        </p:nvSpPr>
        <p:spPr>
          <a:xfrm>
            <a:off x="0" y="660400"/>
            <a:ext cx="16281400" cy="8413750"/>
          </a:xfrm>
          <a:prstGeom prst="rect">
            <a:avLst/>
          </a:prstGeom>
          <a:solidFill>
            <a:srgbClr val="EF7131"/>
          </a:solidFill>
          <a:ln w="12700">
            <a:miter lim="400000"/>
          </a:ln>
        </p:spPr>
        <p:txBody>
          <a:bodyPr lIns="45713" tIns="45715" rIns="45713" bIns="45715" anchor="ctr"/>
          <a:lstStyle/>
          <a:p>
            <a:pPr algn="ctr" defTabSz="584133"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ext Box 3"/>
          <p:cNvSpPr txBox="1">
            <a:spLocks noGrp="1" noChangeArrowheads="1"/>
          </p:cNvSpPr>
          <p:nvPr>
            <p:ph type="sldNum" sz="quarter" idx="4"/>
          </p:nvPr>
        </p:nvSpPr>
        <p:spPr bwMode="auto">
          <a:xfrm>
            <a:off x="14584363" y="9372600"/>
            <a:ext cx="222250" cy="203200"/>
          </a:xfrm>
          <a:prstGeom prst="rect">
            <a:avLst/>
          </a:prstGeom>
          <a:noFill/>
          <a:ln>
            <a:noFill/>
          </a:ln>
          <a:effectLst/>
          <a:extLst>
            <a:ext uri="{909E8E84-426E-40dd-AFC4-6F175D3DCCD1}"/>
            <a:ext uri="{91240B29-F687-4f45-9708-019B960494DF}"/>
            <a:ext uri="{AF507438-7753-43e0-B8FC-AC1667EBCBE1}"/>
          </a:extLst>
        </p:spPr>
        <p:txBody>
          <a:bodyPr vert="horz" wrap="none" lIns="91440" tIns="45720" rIns="91440" bIns="45720" numCol="1" anchor="t" anchorCtr="0" compatLnSpc="1">
            <a:prstTxWarp prst="textNoShape">
              <a:avLst/>
            </a:prstTxWarp>
          </a:bodyPr>
          <a:lstStyle>
            <a:lvl1pPr algn="r" eaLnBrk="1" hangingPunct="1">
              <a:defRPr sz="1000">
                <a:solidFill>
                  <a:srgbClr val="808080"/>
                </a:solidFill>
                <a:latin typeface="Avenir LT Std 35 Light" charset="0"/>
                <a:ea typeface="MS PGothic" panose="020B0600070205080204" pitchFamily="34" charset="-128"/>
                <a:sym typeface="Avenir LT Std 35 Light" charset="0"/>
              </a:defRPr>
            </a:lvl1pPr>
          </a:lstStyle>
          <a:p>
            <a:pPr>
              <a:defRPr/>
            </a:pPr>
            <a:fld id="{1ECDA962-60EF-40CC-922A-966B243CFF91}" type="slidenum">
              <a:rPr lang="en-US"/>
              <a:pPr>
                <a:defRPr/>
              </a:pPr>
              <a:t>‹#›</a:t>
            </a:fld>
            <a:endParaRPr lang="en-US"/>
          </a:p>
        </p:txBody>
      </p:sp>
      <p:sp>
        <p:nvSpPr>
          <p:cNvPr id="1028" name="Rectangle 4"/>
          <p:cNvSpPr>
            <a:spLocks noGrp="1" noChangeArrowheads="1"/>
          </p:cNvSpPr>
          <p:nvPr>
            <p:ph type="title"/>
          </p:nvPr>
        </p:nvSpPr>
        <p:spPr bwMode="auto">
          <a:xfrm>
            <a:off x="1638300" y="1755775"/>
            <a:ext cx="13017500" cy="635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0800" tIns="50800" rIns="50800" bIns="50800" numCol="1" anchor="ctr" anchorCtr="0" compatLnSpc="1">
            <a:prstTxWarp prst="textNoShape">
              <a:avLst/>
            </a:prstTxWarp>
          </a:bodyPr>
          <a:lstStyle/>
          <a:p>
            <a:pPr lvl="0"/>
            <a:r>
              <a:rPr lang="en-US" altLang="en-US">
                <a:sym typeface="Avenir LT Std 45 Book" charset="0"/>
              </a:rPr>
              <a:t>CLICK TO EDIT MASTER TITLE STYLE</a:t>
            </a:r>
          </a:p>
        </p:txBody>
      </p:sp>
    </p:spTree>
  </p:cSld>
  <p:clrMap bg1="lt1" tx1="dk1" bg2="lt2" tx2="dk2" accent1="accent1" accent2="accent2" accent3="accent3" accent4="accent4" accent5="accent5" accent6="accent6" hlink="hlink" folHlink="folHlink"/>
  <p:sldLayoutIdLst>
    <p:sldLayoutId id="2147486432" r:id="rId1"/>
    <p:sldLayoutId id="2147486433" r:id="rId2"/>
    <p:sldLayoutId id="2147486434" r:id="rId3"/>
    <p:sldLayoutId id="2147486435" r:id="rId4"/>
    <p:sldLayoutId id="2147486436" r:id="rId5"/>
    <p:sldLayoutId id="2147486437" r:id="rId6"/>
    <p:sldLayoutId id="2147486438" r:id="rId7"/>
    <p:sldLayoutId id="2147486869" r:id="rId8"/>
  </p:sldLayoutIdLst>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hf hdr="0" ftr="0" dt="0"/>
  <p:txStyles>
    <p:titleStyle>
      <a:lvl1pPr algn="ctr" rtl="0" eaLnBrk="0" fontAlgn="base" hangingPunct="0">
        <a:spcBef>
          <a:spcPct val="0"/>
        </a:spcBef>
        <a:spcAft>
          <a:spcPct val="0"/>
        </a:spcAft>
        <a:defRPr sz="4000">
          <a:solidFill>
            <a:srgbClr val="FFFFFF"/>
          </a:solidFill>
          <a:latin typeface="Futura LT Pro Medium"/>
          <a:ea typeface="+mj-ea"/>
          <a:cs typeface="Futura LT Pro Medium"/>
          <a:sym typeface="Avenir LT Std 45 Book" charset="0"/>
        </a:defRPr>
      </a:lvl1pPr>
      <a:lvl2pPr algn="ctr" rtl="0" eaLnBrk="0" fontAlgn="base" hangingPunct="0">
        <a:spcBef>
          <a:spcPct val="0"/>
        </a:spcBef>
        <a:spcAft>
          <a:spcPct val="0"/>
        </a:spcAft>
        <a:defRPr sz="4000">
          <a:solidFill>
            <a:srgbClr val="FFFFFF"/>
          </a:solidFill>
          <a:latin typeface="Futura LT Pro Medium" charset="0"/>
          <a:ea typeface="ヒラギノ角ゴ ProN W3" charset="0"/>
          <a:cs typeface="Futura LT Pro Medium" panose="020B0602020204020303" pitchFamily="34" charset="0"/>
          <a:sym typeface="Avenir LT Std 45 Book" charset="0"/>
        </a:defRPr>
      </a:lvl2pPr>
      <a:lvl3pPr algn="ctr" rtl="0" eaLnBrk="0" fontAlgn="base" hangingPunct="0">
        <a:spcBef>
          <a:spcPct val="0"/>
        </a:spcBef>
        <a:spcAft>
          <a:spcPct val="0"/>
        </a:spcAft>
        <a:defRPr sz="4000">
          <a:solidFill>
            <a:srgbClr val="FFFFFF"/>
          </a:solidFill>
          <a:latin typeface="Futura LT Pro Medium" charset="0"/>
          <a:ea typeface="ヒラギノ角ゴ ProN W3" charset="0"/>
          <a:cs typeface="Futura LT Pro Medium" panose="020B0602020204020303" pitchFamily="34" charset="0"/>
          <a:sym typeface="Avenir LT Std 45 Book" charset="0"/>
        </a:defRPr>
      </a:lvl3pPr>
      <a:lvl4pPr algn="ctr" rtl="0" eaLnBrk="0" fontAlgn="base" hangingPunct="0">
        <a:spcBef>
          <a:spcPct val="0"/>
        </a:spcBef>
        <a:spcAft>
          <a:spcPct val="0"/>
        </a:spcAft>
        <a:defRPr sz="4000">
          <a:solidFill>
            <a:srgbClr val="FFFFFF"/>
          </a:solidFill>
          <a:latin typeface="Futura LT Pro Medium" charset="0"/>
          <a:ea typeface="ヒラギノ角ゴ ProN W3" charset="0"/>
          <a:cs typeface="Futura LT Pro Medium" panose="020B0602020204020303" pitchFamily="34" charset="0"/>
          <a:sym typeface="Avenir LT Std 45 Book" charset="0"/>
        </a:defRPr>
      </a:lvl4pPr>
      <a:lvl5pPr algn="ctr" rtl="0" eaLnBrk="0" fontAlgn="base" hangingPunct="0">
        <a:spcBef>
          <a:spcPct val="0"/>
        </a:spcBef>
        <a:spcAft>
          <a:spcPct val="0"/>
        </a:spcAft>
        <a:defRPr sz="4000">
          <a:solidFill>
            <a:srgbClr val="FFFFFF"/>
          </a:solidFill>
          <a:latin typeface="Futura LT Pro Medium" charset="0"/>
          <a:ea typeface="ヒラギノ角ゴ ProN W3" charset="0"/>
          <a:cs typeface="Futura LT Pro Medium" panose="020B0602020204020303" pitchFamily="34" charset="0"/>
          <a:sym typeface="Avenir LT Std 45 Book" charset="0"/>
        </a:defRPr>
      </a:lvl5pPr>
      <a:lvl6pPr marL="4572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6pPr>
      <a:lvl7pPr marL="9144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7pPr>
      <a:lvl8pPr marL="13716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8pPr>
      <a:lvl9pPr marL="18288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9pPr>
    </p:titleStyle>
    <p:bodyStyle>
      <a:lvl1pPr marL="342900" indent="-342900" algn="ctr" rtl="0" eaLnBrk="0" fontAlgn="base" hangingPunct="0">
        <a:spcBef>
          <a:spcPct val="0"/>
        </a:spcBef>
        <a:spcAft>
          <a:spcPct val="0"/>
        </a:spcAft>
        <a:defRPr sz="2400">
          <a:solidFill>
            <a:srgbClr val="FFFFFF"/>
          </a:solidFill>
          <a:latin typeface="+mn-lt"/>
          <a:ea typeface="+mn-ea"/>
          <a:cs typeface="+mn-cs"/>
          <a:sym typeface="Avenir LT Std 45 Book" charset="0"/>
        </a:defRPr>
      </a:lvl1pPr>
      <a:lvl2pPr marL="457200" algn="ctr" rtl="0" eaLnBrk="0" fontAlgn="base" hangingPunct="0">
        <a:spcBef>
          <a:spcPct val="0"/>
        </a:spcBef>
        <a:spcAft>
          <a:spcPct val="0"/>
        </a:spcAft>
        <a:defRPr sz="2400">
          <a:solidFill>
            <a:srgbClr val="FFFFFF"/>
          </a:solidFill>
          <a:latin typeface="+mn-lt"/>
          <a:ea typeface="+mn-ea"/>
          <a:cs typeface="+mn-cs"/>
          <a:sym typeface="Avenir LT Std 45 Book" charset="0"/>
        </a:defRPr>
      </a:lvl2pPr>
      <a:lvl3pPr marL="914400" algn="ctr" rtl="0" eaLnBrk="0" fontAlgn="base" hangingPunct="0">
        <a:spcBef>
          <a:spcPct val="0"/>
        </a:spcBef>
        <a:spcAft>
          <a:spcPct val="0"/>
        </a:spcAft>
        <a:defRPr sz="2400">
          <a:solidFill>
            <a:srgbClr val="FFFFFF"/>
          </a:solidFill>
          <a:latin typeface="+mn-lt"/>
          <a:ea typeface="+mn-ea"/>
          <a:cs typeface="+mn-cs"/>
          <a:sym typeface="Avenir LT Std 45 Book" charset="0"/>
        </a:defRPr>
      </a:lvl3pPr>
      <a:lvl4pPr marL="1371600" algn="ctr" rtl="0" eaLnBrk="0" fontAlgn="base" hangingPunct="0">
        <a:spcBef>
          <a:spcPct val="0"/>
        </a:spcBef>
        <a:spcAft>
          <a:spcPct val="0"/>
        </a:spcAft>
        <a:defRPr sz="2400">
          <a:solidFill>
            <a:srgbClr val="FFFFFF"/>
          </a:solidFill>
          <a:latin typeface="+mn-lt"/>
          <a:ea typeface="+mn-ea"/>
          <a:cs typeface="+mn-cs"/>
          <a:sym typeface="Avenir LT Std 45 Book" charset="0"/>
        </a:defRPr>
      </a:lvl4pPr>
      <a:lvl5pPr marL="1828800" algn="ctr" rtl="0" eaLnBrk="0" fontAlgn="base" hangingPunct="0">
        <a:spcBef>
          <a:spcPct val="0"/>
        </a:spcBef>
        <a:spcAft>
          <a:spcPct val="0"/>
        </a:spcAft>
        <a:defRPr sz="2400">
          <a:solidFill>
            <a:srgbClr val="FFFFFF"/>
          </a:solidFill>
          <a:latin typeface="+mn-lt"/>
          <a:ea typeface="+mn-ea"/>
          <a:cs typeface="+mn-cs"/>
          <a:sym typeface="Avenir LT Std 45 Book" charset="0"/>
        </a:defRPr>
      </a:lvl5pPr>
      <a:lvl6pPr marL="2286000" algn="ctr" rtl="0" fontAlgn="base">
        <a:spcBef>
          <a:spcPct val="0"/>
        </a:spcBef>
        <a:spcAft>
          <a:spcPct val="0"/>
        </a:spcAft>
        <a:defRPr sz="2400">
          <a:solidFill>
            <a:srgbClr val="FFFFFF"/>
          </a:solidFill>
          <a:latin typeface="+mn-lt"/>
          <a:ea typeface="+mn-ea"/>
          <a:cs typeface="+mn-cs"/>
          <a:sym typeface="Avenir LT Std 45 Book" charset="0"/>
        </a:defRPr>
      </a:lvl6pPr>
      <a:lvl7pPr marL="2743200" algn="ctr" rtl="0" fontAlgn="base">
        <a:spcBef>
          <a:spcPct val="0"/>
        </a:spcBef>
        <a:spcAft>
          <a:spcPct val="0"/>
        </a:spcAft>
        <a:defRPr sz="2400">
          <a:solidFill>
            <a:srgbClr val="FFFFFF"/>
          </a:solidFill>
          <a:latin typeface="+mn-lt"/>
          <a:ea typeface="+mn-ea"/>
          <a:cs typeface="+mn-cs"/>
          <a:sym typeface="Avenir LT Std 45 Book" charset="0"/>
        </a:defRPr>
      </a:lvl7pPr>
      <a:lvl8pPr marL="3200400" algn="ctr" rtl="0" fontAlgn="base">
        <a:spcBef>
          <a:spcPct val="0"/>
        </a:spcBef>
        <a:spcAft>
          <a:spcPct val="0"/>
        </a:spcAft>
        <a:defRPr sz="2400">
          <a:solidFill>
            <a:srgbClr val="FFFFFF"/>
          </a:solidFill>
          <a:latin typeface="+mn-lt"/>
          <a:ea typeface="+mn-ea"/>
          <a:cs typeface="+mn-cs"/>
          <a:sym typeface="Avenir LT Std 45 Book" charset="0"/>
        </a:defRPr>
      </a:lvl8pPr>
      <a:lvl9pPr marL="3657600" algn="ctr" rtl="0" fontAlgn="base">
        <a:spcBef>
          <a:spcPct val="0"/>
        </a:spcBef>
        <a:spcAft>
          <a:spcPct val="0"/>
        </a:spcAft>
        <a:defRPr sz="2400">
          <a:solidFill>
            <a:srgbClr val="FFFFFF"/>
          </a:solidFill>
          <a:latin typeface="+mn-lt"/>
          <a:ea typeface="+mn-ea"/>
          <a:cs typeface="+mn-cs"/>
          <a:sym typeface="Avenir LT Std 45 Book"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ext Box 3"/>
          <p:cNvSpPr txBox="1">
            <a:spLocks noGrp="1" noChangeArrowheads="1"/>
          </p:cNvSpPr>
          <p:nvPr>
            <p:ph type="sldNum" sz="quarter" idx="4"/>
          </p:nvPr>
        </p:nvSpPr>
        <p:spPr bwMode="auto">
          <a:xfrm>
            <a:off x="14584363" y="9372600"/>
            <a:ext cx="222250" cy="203200"/>
          </a:xfrm>
          <a:prstGeom prst="rect">
            <a:avLst/>
          </a:prstGeom>
          <a:noFill/>
          <a:ln>
            <a:noFill/>
          </a:ln>
          <a:effectLst/>
          <a:extLst>
            <a:ext uri="{909E8E84-426E-40dd-AFC4-6F175D3DCCD1}"/>
            <a:ext uri="{91240B29-F687-4f45-9708-019B960494DF}"/>
            <a:ext uri="{AF507438-7753-43e0-B8FC-AC1667EBCBE1}"/>
          </a:extLst>
        </p:spPr>
        <p:txBody>
          <a:bodyPr vert="horz" wrap="none" lIns="91440" tIns="45720" rIns="91440" bIns="45720" numCol="1" anchor="t" anchorCtr="0" compatLnSpc="1">
            <a:prstTxWarp prst="textNoShape">
              <a:avLst/>
            </a:prstTxWarp>
          </a:bodyPr>
          <a:lstStyle>
            <a:lvl1pPr algn="r" eaLnBrk="1" hangingPunct="1">
              <a:defRPr sz="1000">
                <a:solidFill>
                  <a:srgbClr val="808080"/>
                </a:solidFill>
                <a:latin typeface="Avenir LT Std 35 Light" charset="0"/>
                <a:ea typeface="MS PGothic" panose="020B0600070205080204" pitchFamily="34" charset="-128"/>
                <a:cs typeface="+mn-cs"/>
                <a:sym typeface="Avenir LT Std 35 Light" charset="0"/>
              </a:defRPr>
            </a:lvl1pPr>
          </a:lstStyle>
          <a:p>
            <a:pPr>
              <a:defRPr/>
            </a:pPr>
            <a:fld id="{A2D2B611-8A98-476A-8EB5-D03755A935C0}" type="slidenum">
              <a:rPr lang="en-US"/>
              <a:pPr>
                <a:defRPr/>
              </a:pPr>
              <a:t>‹#›</a:t>
            </a:fld>
            <a:endParaRPr lang="en-US"/>
          </a:p>
        </p:txBody>
      </p:sp>
      <p:sp>
        <p:nvSpPr>
          <p:cNvPr id="4099" name="Rectangle 4"/>
          <p:cNvSpPr>
            <a:spLocks noGrp="1" noChangeArrowheads="1"/>
          </p:cNvSpPr>
          <p:nvPr>
            <p:ph type="title"/>
          </p:nvPr>
        </p:nvSpPr>
        <p:spPr bwMode="auto">
          <a:xfrm>
            <a:off x="1638300" y="1755775"/>
            <a:ext cx="13017500" cy="635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0800" tIns="50800" rIns="50800" bIns="50800" numCol="1" anchor="ctr" anchorCtr="0" compatLnSpc="1">
            <a:prstTxWarp prst="textNoShape">
              <a:avLst/>
            </a:prstTxWarp>
          </a:bodyPr>
          <a:lstStyle/>
          <a:p>
            <a:pPr lvl="0"/>
            <a:r>
              <a:rPr lang="en-US" altLang="en-US">
                <a:sym typeface="Avenir LT Std 45 Book"/>
              </a:rPr>
              <a:t>CLICK TO EDIT MASTER TITLE STYLE</a:t>
            </a:r>
          </a:p>
        </p:txBody>
      </p:sp>
      <p:pic>
        <p:nvPicPr>
          <p:cNvPr id="4100" name="Picture 5" descr="Screen Shot 2014-04-25 at 9.42.46 AM.png"/>
          <p:cNvPicPr>
            <a:picLocks noChangeAspect="1"/>
          </p:cNvPicPr>
          <p:nvPr userDrawn="1"/>
        </p:nvPicPr>
        <p:blipFill>
          <a:blip r:embed="rId32">
            <a:extLst>
              <a:ext uri="{28A0092B-C50C-407E-A947-70E740481C1C}">
                <a14:useLocalDpi xmlns:a14="http://schemas.microsoft.com/office/drawing/2010/main" val="0"/>
              </a:ext>
            </a:extLst>
          </a:blip>
          <a:srcRect/>
          <a:stretch>
            <a:fillRect/>
          </a:stretch>
        </p:blipFill>
        <p:spPr bwMode="auto">
          <a:xfrm>
            <a:off x="7080250" y="9126538"/>
            <a:ext cx="2130425" cy="500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444633"/>
      </p:ext>
    </p:extLst>
  </p:cSld>
  <p:clrMap bg1="lt1" tx1="dk1" bg2="lt2" tx2="dk2" accent1="accent1" accent2="accent2" accent3="accent3" accent4="accent4" accent5="accent5" accent6="accent6" hlink="hlink" folHlink="folHlink"/>
  <p:sldLayoutIdLst>
    <p:sldLayoutId id="2147486722" r:id="rId1"/>
    <p:sldLayoutId id="2147486723" r:id="rId2"/>
    <p:sldLayoutId id="2147486724" r:id="rId3"/>
    <p:sldLayoutId id="2147486725" r:id="rId4"/>
    <p:sldLayoutId id="2147486726" r:id="rId5"/>
    <p:sldLayoutId id="2147486727" r:id="rId6"/>
    <p:sldLayoutId id="2147486728" r:id="rId7"/>
    <p:sldLayoutId id="2147486729" r:id="rId8"/>
    <p:sldLayoutId id="2147486730" r:id="rId9"/>
    <p:sldLayoutId id="2147486731" r:id="rId10"/>
    <p:sldLayoutId id="2147486732" r:id="rId11"/>
    <p:sldLayoutId id="2147486733" r:id="rId12"/>
    <p:sldLayoutId id="2147486734" r:id="rId13"/>
    <p:sldLayoutId id="2147486735" r:id="rId14"/>
    <p:sldLayoutId id="2147486737" r:id="rId15"/>
    <p:sldLayoutId id="2147486738" r:id="rId16"/>
    <p:sldLayoutId id="2147486739" r:id="rId17"/>
    <p:sldLayoutId id="2147486740" r:id="rId18"/>
    <p:sldLayoutId id="2147486741" r:id="rId19"/>
    <p:sldLayoutId id="2147486742" r:id="rId20"/>
    <p:sldLayoutId id="2147486743" r:id="rId21"/>
    <p:sldLayoutId id="2147486744" r:id="rId22"/>
    <p:sldLayoutId id="2147486745" r:id="rId23"/>
    <p:sldLayoutId id="2147486746" r:id="rId24"/>
    <p:sldLayoutId id="2147486747" r:id="rId25"/>
    <p:sldLayoutId id="2147486748" r:id="rId26"/>
    <p:sldLayoutId id="2147486749" r:id="rId27"/>
    <p:sldLayoutId id="2147486750" r:id="rId28"/>
    <p:sldLayoutId id="2147486751" r:id="rId29"/>
    <p:sldLayoutId id="2147486752" r:id="rId30"/>
  </p:sldLayoutIdLst>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hf hdr="0" ftr="0" dt="0"/>
  <p:txStyles>
    <p:titleStyle>
      <a:lvl1pPr algn="ctr" rtl="0" eaLnBrk="0" fontAlgn="base" hangingPunct="0">
        <a:spcBef>
          <a:spcPct val="0"/>
        </a:spcBef>
        <a:spcAft>
          <a:spcPct val="0"/>
        </a:spcAft>
        <a:defRPr sz="4000">
          <a:solidFill>
            <a:srgbClr val="EF6537"/>
          </a:solidFill>
          <a:latin typeface="Futura LT Pro Medium"/>
          <a:ea typeface="+mj-ea"/>
          <a:cs typeface="Futura LT Pro Medium"/>
          <a:sym typeface="Avenir LT Std 45 Book"/>
        </a:defRPr>
      </a:lvl1pPr>
      <a:lvl2pPr algn="ctr" rtl="0" eaLnBrk="0" fontAlgn="base" hangingPunct="0">
        <a:spcBef>
          <a:spcPct val="0"/>
        </a:spcBef>
        <a:spcAft>
          <a:spcPct val="0"/>
        </a:spcAft>
        <a:defRPr sz="4000">
          <a:solidFill>
            <a:srgbClr val="EF6537"/>
          </a:solidFill>
          <a:latin typeface="Futura LT Pro Medium" charset="0"/>
          <a:ea typeface="ヒラギノ角ゴ ProN W3" charset="0"/>
          <a:cs typeface="Futura LT Pro Medium" panose="020B0602020204020303" pitchFamily="34" charset="0"/>
          <a:sym typeface="Avenir LT Std 45 Book"/>
        </a:defRPr>
      </a:lvl2pPr>
      <a:lvl3pPr algn="ctr" rtl="0" eaLnBrk="0" fontAlgn="base" hangingPunct="0">
        <a:spcBef>
          <a:spcPct val="0"/>
        </a:spcBef>
        <a:spcAft>
          <a:spcPct val="0"/>
        </a:spcAft>
        <a:defRPr sz="4000">
          <a:solidFill>
            <a:srgbClr val="EF6537"/>
          </a:solidFill>
          <a:latin typeface="Futura LT Pro Medium" charset="0"/>
          <a:ea typeface="ヒラギノ角ゴ ProN W3" charset="0"/>
          <a:cs typeface="Futura LT Pro Medium" panose="020B0602020204020303" pitchFamily="34" charset="0"/>
          <a:sym typeface="Avenir LT Std 45 Book"/>
        </a:defRPr>
      </a:lvl3pPr>
      <a:lvl4pPr algn="ctr" rtl="0" eaLnBrk="0" fontAlgn="base" hangingPunct="0">
        <a:spcBef>
          <a:spcPct val="0"/>
        </a:spcBef>
        <a:spcAft>
          <a:spcPct val="0"/>
        </a:spcAft>
        <a:defRPr sz="4000">
          <a:solidFill>
            <a:srgbClr val="EF6537"/>
          </a:solidFill>
          <a:latin typeface="Futura LT Pro Medium" charset="0"/>
          <a:ea typeface="ヒラギノ角ゴ ProN W3" charset="0"/>
          <a:cs typeface="Futura LT Pro Medium" panose="020B0602020204020303" pitchFamily="34" charset="0"/>
          <a:sym typeface="Avenir LT Std 45 Book"/>
        </a:defRPr>
      </a:lvl4pPr>
      <a:lvl5pPr algn="ctr" rtl="0" eaLnBrk="0" fontAlgn="base" hangingPunct="0">
        <a:spcBef>
          <a:spcPct val="0"/>
        </a:spcBef>
        <a:spcAft>
          <a:spcPct val="0"/>
        </a:spcAft>
        <a:defRPr sz="4000">
          <a:solidFill>
            <a:srgbClr val="EF6537"/>
          </a:solidFill>
          <a:latin typeface="Futura LT Pro Medium" charset="0"/>
          <a:ea typeface="ヒラギノ角ゴ ProN W3" charset="0"/>
          <a:cs typeface="Futura LT Pro Medium" panose="020B0602020204020303" pitchFamily="34" charset="0"/>
          <a:sym typeface="Avenir LT Std 45 Book"/>
        </a:defRPr>
      </a:lvl5pPr>
      <a:lvl6pPr marL="4572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6pPr>
      <a:lvl7pPr marL="9144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7pPr>
      <a:lvl8pPr marL="13716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8pPr>
      <a:lvl9pPr marL="18288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9pPr>
    </p:titleStyle>
    <p:bodyStyle>
      <a:lvl1pPr marL="342900" indent="-342900" algn="ctr" rtl="0" eaLnBrk="0" fontAlgn="base" hangingPunct="0">
        <a:spcBef>
          <a:spcPct val="0"/>
        </a:spcBef>
        <a:spcAft>
          <a:spcPct val="0"/>
        </a:spcAft>
        <a:defRPr sz="2400">
          <a:solidFill>
            <a:srgbClr val="FFFFFF"/>
          </a:solidFill>
          <a:latin typeface="+mn-lt"/>
          <a:ea typeface="+mn-ea"/>
          <a:cs typeface="+mn-cs"/>
          <a:sym typeface="Avenir LT Std 45 Book"/>
        </a:defRPr>
      </a:lvl1pPr>
      <a:lvl2pPr marL="457200" algn="ctr" rtl="0" eaLnBrk="0" fontAlgn="base" hangingPunct="0">
        <a:spcBef>
          <a:spcPct val="0"/>
        </a:spcBef>
        <a:spcAft>
          <a:spcPct val="0"/>
        </a:spcAft>
        <a:defRPr sz="2400">
          <a:solidFill>
            <a:srgbClr val="FFFFFF"/>
          </a:solidFill>
          <a:latin typeface="+mn-lt"/>
          <a:ea typeface="+mn-ea"/>
          <a:cs typeface="+mn-cs"/>
          <a:sym typeface="Avenir LT Std 45 Book"/>
        </a:defRPr>
      </a:lvl2pPr>
      <a:lvl3pPr marL="914400" algn="ctr" rtl="0" eaLnBrk="0" fontAlgn="base" hangingPunct="0">
        <a:spcBef>
          <a:spcPct val="0"/>
        </a:spcBef>
        <a:spcAft>
          <a:spcPct val="0"/>
        </a:spcAft>
        <a:defRPr sz="2400">
          <a:solidFill>
            <a:srgbClr val="FFFFFF"/>
          </a:solidFill>
          <a:latin typeface="+mn-lt"/>
          <a:ea typeface="+mn-ea"/>
          <a:cs typeface="+mn-cs"/>
          <a:sym typeface="Avenir LT Std 45 Book"/>
        </a:defRPr>
      </a:lvl3pPr>
      <a:lvl4pPr marL="1371600" algn="ctr" rtl="0" eaLnBrk="0" fontAlgn="base" hangingPunct="0">
        <a:spcBef>
          <a:spcPct val="0"/>
        </a:spcBef>
        <a:spcAft>
          <a:spcPct val="0"/>
        </a:spcAft>
        <a:defRPr sz="2400">
          <a:solidFill>
            <a:srgbClr val="FFFFFF"/>
          </a:solidFill>
          <a:latin typeface="+mn-lt"/>
          <a:ea typeface="+mn-ea"/>
          <a:cs typeface="+mn-cs"/>
          <a:sym typeface="Avenir LT Std 45 Book"/>
        </a:defRPr>
      </a:lvl4pPr>
      <a:lvl5pPr marL="1828800" algn="ctr" rtl="0" eaLnBrk="0" fontAlgn="base" hangingPunct="0">
        <a:spcBef>
          <a:spcPct val="0"/>
        </a:spcBef>
        <a:spcAft>
          <a:spcPct val="0"/>
        </a:spcAft>
        <a:defRPr sz="2400">
          <a:solidFill>
            <a:srgbClr val="FFFFFF"/>
          </a:solidFill>
          <a:latin typeface="+mn-lt"/>
          <a:ea typeface="+mn-ea"/>
          <a:cs typeface="+mn-cs"/>
          <a:sym typeface="Avenir LT Std 45 Book"/>
        </a:defRPr>
      </a:lvl5pPr>
      <a:lvl6pPr marL="2286000" algn="ctr" rtl="0" fontAlgn="base">
        <a:spcBef>
          <a:spcPct val="0"/>
        </a:spcBef>
        <a:spcAft>
          <a:spcPct val="0"/>
        </a:spcAft>
        <a:defRPr sz="2400">
          <a:solidFill>
            <a:srgbClr val="FFFFFF"/>
          </a:solidFill>
          <a:latin typeface="+mn-lt"/>
          <a:ea typeface="+mn-ea"/>
          <a:cs typeface="+mn-cs"/>
          <a:sym typeface="Avenir LT Std 45 Book" charset="0"/>
        </a:defRPr>
      </a:lvl6pPr>
      <a:lvl7pPr marL="2743200" algn="ctr" rtl="0" fontAlgn="base">
        <a:spcBef>
          <a:spcPct val="0"/>
        </a:spcBef>
        <a:spcAft>
          <a:spcPct val="0"/>
        </a:spcAft>
        <a:defRPr sz="2400">
          <a:solidFill>
            <a:srgbClr val="FFFFFF"/>
          </a:solidFill>
          <a:latin typeface="+mn-lt"/>
          <a:ea typeface="+mn-ea"/>
          <a:cs typeface="+mn-cs"/>
          <a:sym typeface="Avenir LT Std 45 Book" charset="0"/>
        </a:defRPr>
      </a:lvl7pPr>
      <a:lvl8pPr marL="3200400" algn="ctr" rtl="0" fontAlgn="base">
        <a:spcBef>
          <a:spcPct val="0"/>
        </a:spcBef>
        <a:spcAft>
          <a:spcPct val="0"/>
        </a:spcAft>
        <a:defRPr sz="2400">
          <a:solidFill>
            <a:srgbClr val="FFFFFF"/>
          </a:solidFill>
          <a:latin typeface="+mn-lt"/>
          <a:ea typeface="+mn-ea"/>
          <a:cs typeface="+mn-cs"/>
          <a:sym typeface="Avenir LT Std 45 Book" charset="0"/>
        </a:defRPr>
      </a:lvl8pPr>
      <a:lvl9pPr marL="3657600" algn="ctr" rtl="0" fontAlgn="base">
        <a:spcBef>
          <a:spcPct val="0"/>
        </a:spcBef>
        <a:spcAft>
          <a:spcPct val="0"/>
        </a:spcAft>
        <a:defRPr sz="2400">
          <a:solidFill>
            <a:srgbClr val="FFFFFF"/>
          </a:solidFill>
          <a:latin typeface="+mn-lt"/>
          <a:ea typeface="+mn-ea"/>
          <a:cs typeface="+mn-cs"/>
          <a:sym typeface="Avenir LT Std 45 Book"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ext Box 3"/>
          <p:cNvSpPr txBox="1">
            <a:spLocks noGrp="1" noChangeArrowheads="1"/>
          </p:cNvSpPr>
          <p:nvPr>
            <p:ph type="sldNum" sz="quarter" idx="4"/>
          </p:nvPr>
        </p:nvSpPr>
        <p:spPr bwMode="auto">
          <a:xfrm>
            <a:off x="14584363" y="9372600"/>
            <a:ext cx="222251" cy="203200"/>
          </a:xfrm>
          <a:prstGeom prst="rect">
            <a:avLst/>
          </a:prstGeom>
          <a:noFill/>
          <a:ln>
            <a:noFill/>
          </a:ln>
          <a:effectLst/>
          <a:extLst>
            <a:ext uri="{909E8E84-426E-40dd-AFC4-6F175D3DCCD1}"/>
            <a:ext uri="{91240B29-F687-4f45-9708-019B960494DF}"/>
            <a:ext uri="{AF507438-7753-43e0-B8FC-AC1667EBCBE1}"/>
          </a:extLst>
        </p:spPr>
        <p:txBody>
          <a:bodyPr vert="horz" wrap="none" lIns="91440" tIns="45720" rIns="91440" bIns="45720" numCol="1" anchor="t" anchorCtr="0" compatLnSpc="1">
            <a:prstTxWarp prst="textNoShape">
              <a:avLst/>
            </a:prstTxWarp>
          </a:bodyPr>
          <a:lstStyle>
            <a:lvl1pPr algn="r" eaLnBrk="1" hangingPunct="1">
              <a:defRPr sz="937">
                <a:solidFill>
                  <a:srgbClr val="808080"/>
                </a:solidFill>
                <a:latin typeface="Avenir LT Std 35 Light" charset="0"/>
                <a:ea typeface="MS PGothic" panose="020B0600070205080204" pitchFamily="34" charset="-128"/>
                <a:cs typeface="+mn-cs"/>
                <a:sym typeface="Avenir LT Std 35 Light" charset="0"/>
              </a:defRPr>
            </a:lvl1pPr>
          </a:lstStyle>
          <a:p>
            <a:pPr fontAlgn="auto">
              <a:spcBef>
                <a:spcPts val="0"/>
              </a:spcBef>
              <a:spcAft>
                <a:spcPts val="0"/>
              </a:spcAft>
              <a:defRPr/>
            </a:pPr>
            <a:fld id="{A2D2B611-8A98-476A-8EB5-D03755A935C0}" type="slidenum">
              <a:rPr lang="en-US" smtClean="0"/>
              <a:pPr fontAlgn="auto">
                <a:spcBef>
                  <a:spcPts val="0"/>
                </a:spcBef>
                <a:spcAft>
                  <a:spcPts val="0"/>
                </a:spcAft>
                <a:defRPr/>
              </a:pPr>
              <a:t>‹#›</a:t>
            </a:fld>
            <a:endParaRPr lang="en-US"/>
          </a:p>
        </p:txBody>
      </p:sp>
      <p:sp>
        <p:nvSpPr>
          <p:cNvPr id="4099" name="Rectangle 4"/>
          <p:cNvSpPr>
            <a:spLocks noGrp="1" noChangeArrowheads="1"/>
          </p:cNvSpPr>
          <p:nvPr>
            <p:ph type="title"/>
          </p:nvPr>
        </p:nvSpPr>
        <p:spPr bwMode="auto">
          <a:xfrm>
            <a:off x="1638301" y="1755775"/>
            <a:ext cx="13017500" cy="635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0800" tIns="50800" rIns="50800" bIns="50800" numCol="1" anchor="ctr" anchorCtr="0" compatLnSpc="1">
            <a:prstTxWarp prst="textNoShape">
              <a:avLst/>
            </a:prstTxWarp>
          </a:bodyPr>
          <a:lstStyle/>
          <a:p>
            <a:pPr lvl="0"/>
            <a:r>
              <a:rPr lang="en-US" altLang="en-US">
                <a:sym typeface="Avenir LT Std 45 Book"/>
              </a:rPr>
              <a:t>CLICK TO EDIT MASTER TITLE STYLE</a:t>
            </a:r>
          </a:p>
        </p:txBody>
      </p:sp>
      <p:pic>
        <p:nvPicPr>
          <p:cNvPr id="4100" name="Picture 5" descr="Screen Shot 2014-04-25 at 9.42.46 AM.png"/>
          <p:cNvPicPr>
            <a:picLocks noChangeAspect="1"/>
          </p:cNvPicPr>
          <p:nvPr userDrawn="1"/>
        </p:nvPicPr>
        <p:blipFill>
          <a:blip r:embed="rId32">
            <a:extLst>
              <a:ext uri="{28A0092B-C50C-407E-A947-70E740481C1C}">
                <a14:useLocalDpi xmlns:a14="http://schemas.microsoft.com/office/drawing/2010/main" val="0"/>
              </a:ext>
            </a:extLst>
          </a:blip>
          <a:srcRect/>
          <a:stretch>
            <a:fillRect/>
          </a:stretch>
        </p:blipFill>
        <p:spPr bwMode="auto">
          <a:xfrm>
            <a:off x="7080252" y="9126538"/>
            <a:ext cx="2130425" cy="500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08951347"/>
      </p:ext>
    </p:extLst>
  </p:cSld>
  <p:clrMap bg1="lt1" tx1="dk1" bg2="lt2" tx2="dk2" accent1="accent1" accent2="accent2" accent3="accent3" accent4="accent4" accent5="accent5" accent6="accent6" hlink="hlink" folHlink="folHlink"/>
  <p:sldLayoutIdLst>
    <p:sldLayoutId id="2147486767" r:id="rId1"/>
    <p:sldLayoutId id="2147486768" r:id="rId2"/>
    <p:sldLayoutId id="2147486769" r:id="rId3"/>
    <p:sldLayoutId id="2147486770" r:id="rId4"/>
    <p:sldLayoutId id="2147486771" r:id="rId5"/>
    <p:sldLayoutId id="2147486772" r:id="rId6"/>
    <p:sldLayoutId id="2147486773" r:id="rId7"/>
    <p:sldLayoutId id="2147486774" r:id="rId8"/>
    <p:sldLayoutId id="2147486775" r:id="rId9"/>
    <p:sldLayoutId id="2147486776" r:id="rId10"/>
    <p:sldLayoutId id="2147486777" r:id="rId11"/>
    <p:sldLayoutId id="2147486778" r:id="rId12"/>
    <p:sldLayoutId id="2147486779" r:id="rId13"/>
    <p:sldLayoutId id="2147486780" r:id="rId14"/>
    <p:sldLayoutId id="2147486782" r:id="rId15"/>
    <p:sldLayoutId id="2147486783" r:id="rId16"/>
    <p:sldLayoutId id="2147486784" r:id="rId17"/>
    <p:sldLayoutId id="2147486785" r:id="rId18"/>
    <p:sldLayoutId id="2147486786" r:id="rId19"/>
    <p:sldLayoutId id="2147486787" r:id="rId20"/>
    <p:sldLayoutId id="2147486788" r:id="rId21"/>
    <p:sldLayoutId id="2147486789" r:id="rId22"/>
    <p:sldLayoutId id="2147486790" r:id="rId23"/>
    <p:sldLayoutId id="2147486791" r:id="rId24"/>
    <p:sldLayoutId id="2147486792" r:id="rId25"/>
    <p:sldLayoutId id="2147486793" r:id="rId26"/>
    <p:sldLayoutId id="2147486794" r:id="rId27"/>
    <p:sldLayoutId id="2147486795" r:id="rId28"/>
    <p:sldLayoutId id="2147486796" r:id="rId29"/>
    <p:sldLayoutId id="2147486797" r:id="rId30"/>
  </p:sldLayoutIdLst>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hf hdr="0" ftr="0" dt="0"/>
  <p:txStyles>
    <p:titleStyle>
      <a:lvl1pPr algn="ctr" rtl="0" eaLnBrk="0" fontAlgn="base" hangingPunct="0">
        <a:spcBef>
          <a:spcPct val="0"/>
        </a:spcBef>
        <a:spcAft>
          <a:spcPct val="0"/>
        </a:spcAft>
        <a:defRPr sz="3749">
          <a:solidFill>
            <a:srgbClr val="EF6537"/>
          </a:solidFill>
          <a:latin typeface="Futura LT Pro Medium"/>
          <a:ea typeface="+mj-ea"/>
          <a:cs typeface="Futura LT Pro Medium"/>
          <a:sym typeface="Avenir LT Std 45 Book"/>
        </a:defRPr>
      </a:lvl1pPr>
      <a:lvl2pPr algn="ctr" rtl="0" eaLnBrk="0" fontAlgn="base" hangingPunct="0">
        <a:spcBef>
          <a:spcPct val="0"/>
        </a:spcBef>
        <a:spcAft>
          <a:spcPct val="0"/>
        </a:spcAft>
        <a:defRPr sz="3749">
          <a:solidFill>
            <a:srgbClr val="EF6537"/>
          </a:solidFill>
          <a:latin typeface="Futura LT Pro Medium" charset="0"/>
          <a:ea typeface="ヒラギノ角ゴ ProN W3" charset="0"/>
          <a:cs typeface="Futura LT Pro Medium" panose="020B0602020204020303" pitchFamily="34" charset="0"/>
          <a:sym typeface="Avenir LT Std 45 Book"/>
        </a:defRPr>
      </a:lvl2pPr>
      <a:lvl3pPr algn="ctr" rtl="0" eaLnBrk="0" fontAlgn="base" hangingPunct="0">
        <a:spcBef>
          <a:spcPct val="0"/>
        </a:spcBef>
        <a:spcAft>
          <a:spcPct val="0"/>
        </a:spcAft>
        <a:defRPr sz="3749">
          <a:solidFill>
            <a:srgbClr val="EF6537"/>
          </a:solidFill>
          <a:latin typeface="Futura LT Pro Medium" charset="0"/>
          <a:ea typeface="ヒラギノ角ゴ ProN W3" charset="0"/>
          <a:cs typeface="Futura LT Pro Medium" panose="020B0602020204020303" pitchFamily="34" charset="0"/>
          <a:sym typeface="Avenir LT Std 45 Book"/>
        </a:defRPr>
      </a:lvl3pPr>
      <a:lvl4pPr algn="ctr" rtl="0" eaLnBrk="0" fontAlgn="base" hangingPunct="0">
        <a:spcBef>
          <a:spcPct val="0"/>
        </a:spcBef>
        <a:spcAft>
          <a:spcPct val="0"/>
        </a:spcAft>
        <a:defRPr sz="3749">
          <a:solidFill>
            <a:srgbClr val="EF6537"/>
          </a:solidFill>
          <a:latin typeface="Futura LT Pro Medium" charset="0"/>
          <a:ea typeface="ヒラギノ角ゴ ProN W3" charset="0"/>
          <a:cs typeface="Futura LT Pro Medium" panose="020B0602020204020303" pitchFamily="34" charset="0"/>
          <a:sym typeface="Avenir LT Std 45 Book"/>
        </a:defRPr>
      </a:lvl4pPr>
      <a:lvl5pPr algn="ctr" rtl="0" eaLnBrk="0" fontAlgn="base" hangingPunct="0">
        <a:spcBef>
          <a:spcPct val="0"/>
        </a:spcBef>
        <a:spcAft>
          <a:spcPct val="0"/>
        </a:spcAft>
        <a:defRPr sz="3749">
          <a:solidFill>
            <a:srgbClr val="EF6537"/>
          </a:solidFill>
          <a:latin typeface="Futura LT Pro Medium" charset="0"/>
          <a:ea typeface="ヒラギノ角ゴ ProN W3" charset="0"/>
          <a:cs typeface="Futura LT Pro Medium" panose="020B0602020204020303" pitchFamily="34" charset="0"/>
          <a:sym typeface="Avenir LT Std 45 Book"/>
        </a:defRPr>
      </a:lvl5pPr>
      <a:lvl6pPr marL="428599" algn="ctr" rtl="0" fontAlgn="base">
        <a:spcBef>
          <a:spcPct val="0"/>
        </a:spcBef>
        <a:spcAft>
          <a:spcPct val="0"/>
        </a:spcAft>
        <a:defRPr sz="3563">
          <a:solidFill>
            <a:srgbClr val="FFFFFF"/>
          </a:solidFill>
          <a:latin typeface="Avenir LT Std 45 Book" charset="0"/>
          <a:ea typeface="ヒラギノ角ゴ ProN W3" charset="0"/>
          <a:cs typeface="ヒラギノ角ゴ ProN W3" charset="0"/>
          <a:sym typeface="Avenir LT Std 45 Book" charset="0"/>
        </a:defRPr>
      </a:lvl6pPr>
      <a:lvl7pPr marL="857199" algn="ctr" rtl="0" fontAlgn="base">
        <a:spcBef>
          <a:spcPct val="0"/>
        </a:spcBef>
        <a:spcAft>
          <a:spcPct val="0"/>
        </a:spcAft>
        <a:defRPr sz="3563">
          <a:solidFill>
            <a:srgbClr val="FFFFFF"/>
          </a:solidFill>
          <a:latin typeface="Avenir LT Std 45 Book" charset="0"/>
          <a:ea typeface="ヒラギノ角ゴ ProN W3" charset="0"/>
          <a:cs typeface="ヒラギノ角ゴ ProN W3" charset="0"/>
          <a:sym typeface="Avenir LT Std 45 Book" charset="0"/>
        </a:defRPr>
      </a:lvl7pPr>
      <a:lvl8pPr marL="1285797" algn="ctr" rtl="0" fontAlgn="base">
        <a:spcBef>
          <a:spcPct val="0"/>
        </a:spcBef>
        <a:spcAft>
          <a:spcPct val="0"/>
        </a:spcAft>
        <a:defRPr sz="3563">
          <a:solidFill>
            <a:srgbClr val="FFFFFF"/>
          </a:solidFill>
          <a:latin typeface="Avenir LT Std 45 Book" charset="0"/>
          <a:ea typeface="ヒラギノ角ゴ ProN W3" charset="0"/>
          <a:cs typeface="ヒラギノ角ゴ ProN W3" charset="0"/>
          <a:sym typeface="Avenir LT Std 45 Book" charset="0"/>
        </a:defRPr>
      </a:lvl8pPr>
      <a:lvl9pPr marL="1714396" algn="ctr" rtl="0" fontAlgn="base">
        <a:spcBef>
          <a:spcPct val="0"/>
        </a:spcBef>
        <a:spcAft>
          <a:spcPct val="0"/>
        </a:spcAft>
        <a:defRPr sz="3563">
          <a:solidFill>
            <a:srgbClr val="FFFFFF"/>
          </a:solidFill>
          <a:latin typeface="Avenir LT Std 45 Book" charset="0"/>
          <a:ea typeface="ヒラギノ角ゴ ProN W3" charset="0"/>
          <a:cs typeface="ヒラギノ角ゴ ProN W3" charset="0"/>
          <a:sym typeface="Avenir LT Std 45 Book" charset="0"/>
        </a:defRPr>
      </a:lvl9pPr>
    </p:titleStyle>
    <p:bodyStyle>
      <a:lvl1pPr marL="321449" indent="-321449" algn="ctr" rtl="0" eaLnBrk="0" fontAlgn="base" hangingPunct="0">
        <a:spcBef>
          <a:spcPct val="0"/>
        </a:spcBef>
        <a:spcAft>
          <a:spcPct val="0"/>
        </a:spcAft>
        <a:defRPr sz="2249">
          <a:solidFill>
            <a:srgbClr val="FFFFFF"/>
          </a:solidFill>
          <a:latin typeface="+mn-lt"/>
          <a:ea typeface="+mn-ea"/>
          <a:cs typeface="+mn-cs"/>
          <a:sym typeface="Avenir LT Std 45 Book"/>
        </a:defRPr>
      </a:lvl1pPr>
      <a:lvl2pPr marL="428599" algn="ctr" rtl="0" eaLnBrk="0" fontAlgn="base" hangingPunct="0">
        <a:spcBef>
          <a:spcPct val="0"/>
        </a:spcBef>
        <a:spcAft>
          <a:spcPct val="0"/>
        </a:spcAft>
        <a:defRPr sz="2249">
          <a:solidFill>
            <a:srgbClr val="FFFFFF"/>
          </a:solidFill>
          <a:latin typeface="+mn-lt"/>
          <a:ea typeface="+mn-ea"/>
          <a:cs typeface="+mn-cs"/>
          <a:sym typeface="Avenir LT Std 45 Book"/>
        </a:defRPr>
      </a:lvl2pPr>
      <a:lvl3pPr marL="857199" algn="ctr" rtl="0" eaLnBrk="0" fontAlgn="base" hangingPunct="0">
        <a:spcBef>
          <a:spcPct val="0"/>
        </a:spcBef>
        <a:spcAft>
          <a:spcPct val="0"/>
        </a:spcAft>
        <a:defRPr sz="2249">
          <a:solidFill>
            <a:srgbClr val="FFFFFF"/>
          </a:solidFill>
          <a:latin typeface="+mn-lt"/>
          <a:ea typeface="+mn-ea"/>
          <a:cs typeface="+mn-cs"/>
          <a:sym typeface="Avenir LT Std 45 Book"/>
        </a:defRPr>
      </a:lvl3pPr>
      <a:lvl4pPr marL="1285797" algn="ctr" rtl="0" eaLnBrk="0" fontAlgn="base" hangingPunct="0">
        <a:spcBef>
          <a:spcPct val="0"/>
        </a:spcBef>
        <a:spcAft>
          <a:spcPct val="0"/>
        </a:spcAft>
        <a:defRPr sz="2249">
          <a:solidFill>
            <a:srgbClr val="FFFFFF"/>
          </a:solidFill>
          <a:latin typeface="+mn-lt"/>
          <a:ea typeface="+mn-ea"/>
          <a:cs typeface="+mn-cs"/>
          <a:sym typeface="Avenir LT Std 45 Book"/>
        </a:defRPr>
      </a:lvl4pPr>
      <a:lvl5pPr marL="1714396" algn="ctr" rtl="0" eaLnBrk="0" fontAlgn="base" hangingPunct="0">
        <a:spcBef>
          <a:spcPct val="0"/>
        </a:spcBef>
        <a:spcAft>
          <a:spcPct val="0"/>
        </a:spcAft>
        <a:defRPr sz="2249">
          <a:solidFill>
            <a:srgbClr val="FFFFFF"/>
          </a:solidFill>
          <a:latin typeface="+mn-lt"/>
          <a:ea typeface="+mn-ea"/>
          <a:cs typeface="+mn-cs"/>
          <a:sym typeface="Avenir LT Std 45 Book"/>
        </a:defRPr>
      </a:lvl5pPr>
      <a:lvl6pPr marL="2142996" algn="ctr" rtl="0" fontAlgn="base">
        <a:spcBef>
          <a:spcPct val="0"/>
        </a:spcBef>
        <a:spcAft>
          <a:spcPct val="0"/>
        </a:spcAft>
        <a:defRPr sz="2249">
          <a:solidFill>
            <a:srgbClr val="FFFFFF"/>
          </a:solidFill>
          <a:latin typeface="+mn-lt"/>
          <a:ea typeface="+mn-ea"/>
          <a:cs typeface="+mn-cs"/>
          <a:sym typeface="Avenir LT Std 45 Book" charset="0"/>
        </a:defRPr>
      </a:lvl6pPr>
      <a:lvl7pPr marL="2571594" algn="ctr" rtl="0" fontAlgn="base">
        <a:spcBef>
          <a:spcPct val="0"/>
        </a:spcBef>
        <a:spcAft>
          <a:spcPct val="0"/>
        </a:spcAft>
        <a:defRPr sz="2249">
          <a:solidFill>
            <a:srgbClr val="FFFFFF"/>
          </a:solidFill>
          <a:latin typeface="+mn-lt"/>
          <a:ea typeface="+mn-ea"/>
          <a:cs typeface="+mn-cs"/>
          <a:sym typeface="Avenir LT Std 45 Book" charset="0"/>
        </a:defRPr>
      </a:lvl7pPr>
      <a:lvl8pPr marL="3000193" algn="ctr" rtl="0" fontAlgn="base">
        <a:spcBef>
          <a:spcPct val="0"/>
        </a:spcBef>
        <a:spcAft>
          <a:spcPct val="0"/>
        </a:spcAft>
        <a:defRPr sz="2249">
          <a:solidFill>
            <a:srgbClr val="FFFFFF"/>
          </a:solidFill>
          <a:latin typeface="+mn-lt"/>
          <a:ea typeface="+mn-ea"/>
          <a:cs typeface="+mn-cs"/>
          <a:sym typeface="Avenir LT Std 45 Book" charset="0"/>
        </a:defRPr>
      </a:lvl8pPr>
      <a:lvl9pPr marL="3428793" algn="ctr" rtl="0" fontAlgn="base">
        <a:spcBef>
          <a:spcPct val="0"/>
        </a:spcBef>
        <a:spcAft>
          <a:spcPct val="0"/>
        </a:spcAft>
        <a:defRPr sz="2249">
          <a:solidFill>
            <a:srgbClr val="FFFFFF"/>
          </a:solidFill>
          <a:latin typeface="+mn-lt"/>
          <a:ea typeface="+mn-ea"/>
          <a:cs typeface="+mn-cs"/>
          <a:sym typeface="Avenir LT Std 45 Book" charset="0"/>
        </a:defRPr>
      </a:lvl9pPr>
    </p:bodyStyle>
    <p:otherStyle>
      <a:defPPr>
        <a:defRPr lang="en-US"/>
      </a:defPPr>
      <a:lvl1pPr marL="0" algn="l" defTabSz="428599" rtl="0" eaLnBrk="1" latinLnBrk="0" hangingPunct="1">
        <a:defRPr sz="1688" kern="1200">
          <a:solidFill>
            <a:schemeClr val="tx1"/>
          </a:solidFill>
          <a:latin typeface="+mn-lt"/>
          <a:ea typeface="+mn-ea"/>
          <a:cs typeface="+mn-cs"/>
        </a:defRPr>
      </a:lvl1pPr>
      <a:lvl2pPr marL="428599" algn="l" defTabSz="428599" rtl="0" eaLnBrk="1" latinLnBrk="0" hangingPunct="1">
        <a:defRPr sz="1688" kern="1200">
          <a:solidFill>
            <a:schemeClr val="tx1"/>
          </a:solidFill>
          <a:latin typeface="+mn-lt"/>
          <a:ea typeface="+mn-ea"/>
          <a:cs typeface="+mn-cs"/>
        </a:defRPr>
      </a:lvl2pPr>
      <a:lvl3pPr marL="857199" algn="l" defTabSz="428599" rtl="0" eaLnBrk="1" latinLnBrk="0" hangingPunct="1">
        <a:defRPr sz="1688" kern="1200">
          <a:solidFill>
            <a:schemeClr val="tx1"/>
          </a:solidFill>
          <a:latin typeface="+mn-lt"/>
          <a:ea typeface="+mn-ea"/>
          <a:cs typeface="+mn-cs"/>
        </a:defRPr>
      </a:lvl3pPr>
      <a:lvl4pPr marL="1285797" algn="l" defTabSz="428599" rtl="0" eaLnBrk="1" latinLnBrk="0" hangingPunct="1">
        <a:defRPr sz="1688" kern="1200">
          <a:solidFill>
            <a:schemeClr val="tx1"/>
          </a:solidFill>
          <a:latin typeface="+mn-lt"/>
          <a:ea typeface="+mn-ea"/>
          <a:cs typeface="+mn-cs"/>
        </a:defRPr>
      </a:lvl4pPr>
      <a:lvl5pPr marL="1714396" algn="l" defTabSz="428599" rtl="0" eaLnBrk="1" latinLnBrk="0" hangingPunct="1">
        <a:defRPr sz="1688" kern="1200">
          <a:solidFill>
            <a:schemeClr val="tx1"/>
          </a:solidFill>
          <a:latin typeface="+mn-lt"/>
          <a:ea typeface="+mn-ea"/>
          <a:cs typeface="+mn-cs"/>
        </a:defRPr>
      </a:lvl5pPr>
      <a:lvl6pPr marL="2142996" algn="l" defTabSz="428599" rtl="0" eaLnBrk="1" latinLnBrk="0" hangingPunct="1">
        <a:defRPr sz="1688" kern="1200">
          <a:solidFill>
            <a:schemeClr val="tx1"/>
          </a:solidFill>
          <a:latin typeface="+mn-lt"/>
          <a:ea typeface="+mn-ea"/>
          <a:cs typeface="+mn-cs"/>
        </a:defRPr>
      </a:lvl6pPr>
      <a:lvl7pPr marL="2571594" algn="l" defTabSz="428599" rtl="0" eaLnBrk="1" latinLnBrk="0" hangingPunct="1">
        <a:defRPr sz="1688" kern="1200">
          <a:solidFill>
            <a:schemeClr val="tx1"/>
          </a:solidFill>
          <a:latin typeface="+mn-lt"/>
          <a:ea typeface="+mn-ea"/>
          <a:cs typeface="+mn-cs"/>
        </a:defRPr>
      </a:lvl7pPr>
      <a:lvl8pPr marL="3000193" algn="l" defTabSz="428599" rtl="0" eaLnBrk="1" latinLnBrk="0" hangingPunct="1">
        <a:defRPr sz="1688" kern="1200">
          <a:solidFill>
            <a:schemeClr val="tx1"/>
          </a:solidFill>
          <a:latin typeface="+mn-lt"/>
          <a:ea typeface="+mn-ea"/>
          <a:cs typeface="+mn-cs"/>
        </a:defRPr>
      </a:lvl8pPr>
      <a:lvl9pPr marL="3428793" algn="l" defTabSz="428599" rtl="0" eaLnBrk="1" latinLnBrk="0" hangingPunct="1">
        <a:defRPr sz="1688"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6" name="Shape 673"/>
          <p:cNvSpPr/>
          <p:nvPr userDrawn="1"/>
        </p:nvSpPr>
        <p:spPr>
          <a:xfrm>
            <a:off x="0" y="660400"/>
            <a:ext cx="16281400" cy="8413750"/>
          </a:xfrm>
          <a:prstGeom prst="rect">
            <a:avLst/>
          </a:prstGeom>
          <a:solidFill>
            <a:srgbClr val="A0CE6A"/>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ext Box 3"/>
          <p:cNvSpPr txBox="1">
            <a:spLocks noGrp="1" noChangeArrowheads="1"/>
          </p:cNvSpPr>
          <p:nvPr>
            <p:ph type="sldNum" sz="quarter" idx="4"/>
          </p:nvPr>
        </p:nvSpPr>
        <p:spPr bwMode="auto">
          <a:xfrm>
            <a:off x="14584363" y="9372600"/>
            <a:ext cx="222250" cy="203200"/>
          </a:xfrm>
          <a:prstGeom prst="rect">
            <a:avLst/>
          </a:prstGeom>
          <a:noFill/>
          <a:ln>
            <a:noFill/>
          </a:ln>
          <a:effectLst/>
          <a:extLst>
            <a:ext uri="{909E8E84-426E-40dd-AFC4-6F175D3DCCD1}"/>
            <a:ext uri="{91240B29-F687-4f45-9708-019B960494DF}"/>
            <a:ext uri="{AF507438-7753-43e0-B8FC-AC1667EBCBE1}"/>
          </a:extLst>
        </p:spPr>
        <p:txBody>
          <a:bodyPr vert="horz" wrap="none" lIns="91440" tIns="45720" rIns="91440" bIns="45720" numCol="1" anchor="t" anchorCtr="0" compatLnSpc="1">
            <a:prstTxWarp prst="textNoShape">
              <a:avLst/>
            </a:prstTxWarp>
          </a:bodyPr>
          <a:lstStyle>
            <a:lvl1pPr algn="r" eaLnBrk="1" hangingPunct="1">
              <a:defRPr sz="1000">
                <a:solidFill>
                  <a:srgbClr val="808080"/>
                </a:solidFill>
                <a:latin typeface="Avenir LT Std 35 Light" charset="0"/>
                <a:ea typeface="MS PGothic" panose="020B0600070205080204" pitchFamily="34" charset="-128"/>
                <a:cs typeface="+mn-cs"/>
                <a:sym typeface="Avenir LT Std 35 Light" charset="0"/>
              </a:defRPr>
            </a:lvl1pPr>
          </a:lstStyle>
          <a:p>
            <a:pPr>
              <a:defRPr/>
            </a:pPr>
            <a:fld id="{9B025780-8017-4626-9476-E02D0ADA7F15}" type="slidenum">
              <a:rPr lang="en-US"/>
              <a:pPr>
                <a:defRPr/>
              </a:pPr>
              <a:t>‹#›</a:t>
            </a:fld>
            <a:endParaRPr lang="en-US"/>
          </a:p>
        </p:txBody>
      </p:sp>
      <p:sp>
        <p:nvSpPr>
          <p:cNvPr id="5124" name="Rectangle 4"/>
          <p:cNvSpPr>
            <a:spLocks noGrp="1" noChangeArrowheads="1"/>
          </p:cNvSpPr>
          <p:nvPr>
            <p:ph type="title"/>
          </p:nvPr>
        </p:nvSpPr>
        <p:spPr bwMode="auto">
          <a:xfrm>
            <a:off x="1638300" y="1755775"/>
            <a:ext cx="13017500" cy="635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0800" tIns="50800" rIns="50800" bIns="50800" numCol="1" anchor="ctr" anchorCtr="0" compatLnSpc="1">
            <a:prstTxWarp prst="textNoShape">
              <a:avLst/>
            </a:prstTxWarp>
          </a:bodyPr>
          <a:lstStyle/>
          <a:p>
            <a:pPr lvl="0"/>
            <a:r>
              <a:rPr lang="en-US" altLang="en-US">
                <a:sym typeface="Avenir LT Std 45 Book"/>
              </a:rPr>
              <a:t>CLICK TO EDIT MASTER TITLE STYLE</a:t>
            </a:r>
          </a:p>
        </p:txBody>
      </p:sp>
      <p:pic>
        <p:nvPicPr>
          <p:cNvPr id="5125" name="Picture 5" descr="Screen Shot 2014-04-25 at 9.42.46 AM.png"/>
          <p:cNvPicPr>
            <a:picLocks noChangeAspect="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7080250" y="9126538"/>
            <a:ext cx="2130425" cy="500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36709067"/>
      </p:ext>
    </p:extLst>
  </p:cSld>
  <p:clrMap bg1="lt1" tx1="dk1" bg2="lt2" tx2="dk2" accent1="accent1" accent2="accent2" accent3="accent3" accent4="accent4" accent5="accent5" accent6="accent6" hlink="hlink" folHlink="folHlink"/>
  <p:sldLayoutIdLst>
    <p:sldLayoutId id="2147486800" r:id="rId1"/>
    <p:sldLayoutId id="2147486801" r:id="rId2"/>
    <p:sldLayoutId id="2147486802" r:id="rId3"/>
    <p:sldLayoutId id="2147486803" r:id="rId4"/>
    <p:sldLayoutId id="2147486804" r:id="rId5"/>
    <p:sldLayoutId id="2147486805" r:id="rId6"/>
  </p:sldLayoutIdLst>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hf hdr="0" ftr="0" dt="0"/>
  <p:txStyles>
    <p:titleStyle>
      <a:lvl1pPr algn="ctr" rtl="0" eaLnBrk="0" fontAlgn="base" hangingPunct="0">
        <a:spcBef>
          <a:spcPct val="0"/>
        </a:spcBef>
        <a:spcAft>
          <a:spcPct val="0"/>
        </a:spcAft>
        <a:defRPr sz="4000">
          <a:solidFill>
            <a:srgbClr val="FFFFFF"/>
          </a:solidFill>
          <a:latin typeface="Futura LT Pro Medium"/>
          <a:ea typeface="+mj-ea"/>
          <a:cs typeface="Futura LT Pro Medium"/>
          <a:sym typeface="Avenir LT Std 45 Book"/>
        </a:defRPr>
      </a:lvl1pPr>
      <a:lvl2pPr algn="ctr" rtl="0" eaLnBrk="0" fontAlgn="base" hangingPunct="0">
        <a:spcBef>
          <a:spcPct val="0"/>
        </a:spcBef>
        <a:spcAft>
          <a:spcPct val="0"/>
        </a:spcAft>
        <a:defRPr sz="4000">
          <a:solidFill>
            <a:srgbClr val="FFFFFF"/>
          </a:solidFill>
          <a:latin typeface="Futura LT Pro Medium" charset="0"/>
          <a:ea typeface="ヒラギノ角ゴ ProN W3" charset="0"/>
          <a:cs typeface="Futura LT Pro Medium" panose="020B0602020204020303" pitchFamily="34" charset="0"/>
          <a:sym typeface="Avenir LT Std 45 Book"/>
        </a:defRPr>
      </a:lvl2pPr>
      <a:lvl3pPr algn="ctr" rtl="0" eaLnBrk="0" fontAlgn="base" hangingPunct="0">
        <a:spcBef>
          <a:spcPct val="0"/>
        </a:spcBef>
        <a:spcAft>
          <a:spcPct val="0"/>
        </a:spcAft>
        <a:defRPr sz="4000">
          <a:solidFill>
            <a:srgbClr val="FFFFFF"/>
          </a:solidFill>
          <a:latin typeface="Futura LT Pro Medium" charset="0"/>
          <a:ea typeface="ヒラギノ角ゴ ProN W3" charset="0"/>
          <a:cs typeface="Futura LT Pro Medium" panose="020B0602020204020303" pitchFamily="34" charset="0"/>
          <a:sym typeface="Avenir LT Std 45 Book"/>
        </a:defRPr>
      </a:lvl3pPr>
      <a:lvl4pPr algn="ctr" rtl="0" eaLnBrk="0" fontAlgn="base" hangingPunct="0">
        <a:spcBef>
          <a:spcPct val="0"/>
        </a:spcBef>
        <a:spcAft>
          <a:spcPct val="0"/>
        </a:spcAft>
        <a:defRPr sz="4000">
          <a:solidFill>
            <a:srgbClr val="FFFFFF"/>
          </a:solidFill>
          <a:latin typeface="Futura LT Pro Medium" charset="0"/>
          <a:ea typeface="ヒラギノ角ゴ ProN W3" charset="0"/>
          <a:cs typeface="Futura LT Pro Medium" panose="020B0602020204020303" pitchFamily="34" charset="0"/>
          <a:sym typeface="Avenir LT Std 45 Book"/>
        </a:defRPr>
      </a:lvl4pPr>
      <a:lvl5pPr algn="ctr" rtl="0" eaLnBrk="0" fontAlgn="base" hangingPunct="0">
        <a:spcBef>
          <a:spcPct val="0"/>
        </a:spcBef>
        <a:spcAft>
          <a:spcPct val="0"/>
        </a:spcAft>
        <a:defRPr sz="4000">
          <a:solidFill>
            <a:srgbClr val="FFFFFF"/>
          </a:solidFill>
          <a:latin typeface="Futura LT Pro Medium" charset="0"/>
          <a:ea typeface="ヒラギノ角ゴ ProN W3" charset="0"/>
          <a:cs typeface="Futura LT Pro Medium" panose="020B0602020204020303" pitchFamily="34" charset="0"/>
          <a:sym typeface="Avenir LT Std 45 Book"/>
        </a:defRPr>
      </a:lvl5pPr>
      <a:lvl6pPr marL="4572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6pPr>
      <a:lvl7pPr marL="9144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7pPr>
      <a:lvl8pPr marL="13716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8pPr>
      <a:lvl9pPr marL="18288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9pPr>
    </p:titleStyle>
    <p:bodyStyle>
      <a:lvl1pPr marL="342900" indent="-342900" algn="ctr" rtl="0" eaLnBrk="0" fontAlgn="base" hangingPunct="0">
        <a:spcBef>
          <a:spcPct val="0"/>
        </a:spcBef>
        <a:spcAft>
          <a:spcPct val="0"/>
        </a:spcAft>
        <a:defRPr sz="2400">
          <a:solidFill>
            <a:srgbClr val="FFFFFF"/>
          </a:solidFill>
          <a:latin typeface="+mn-lt"/>
          <a:ea typeface="+mn-ea"/>
          <a:cs typeface="+mn-cs"/>
          <a:sym typeface="Avenir LT Std 45 Book"/>
        </a:defRPr>
      </a:lvl1pPr>
      <a:lvl2pPr marL="457200" algn="ctr" rtl="0" eaLnBrk="0" fontAlgn="base" hangingPunct="0">
        <a:spcBef>
          <a:spcPct val="0"/>
        </a:spcBef>
        <a:spcAft>
          <a:spcPct val="0"/>
        </a:spcAft>
        <a:defRPr sz="2400">
          <a:solidFill>
            <a:srgbClr val="FFFFFF"/>
          </a:solidFill>
          <a:latin typeface="+mn-lt"/>
          <a:ea typeface="+mn-ea"/>
          <a:cs typeface="+mn-cs"/>
          <a:sym typeface="Avenir LT Std 45 Book"/>
        </a:defRPr>
      </a:lvl2pPr>
      <a:lvl3pPr marL="914400" algn="ctr" rtl="0" eaLnBrk="0" fontAlgn="base" hangingPunct="0">
        <a:spcBef>
          <a:spcPct val="0"/>
        </a:spcBef>
        <a:spcAft>
          <a:spcPct val="0"/>
        </a:spcAft>
        <a:defRPr sz="2400">
          <a:solidFill>
            <a:srgbClr val="FFFFFF"/>
          </a:solidFill>
          <a:latin typeface="+mn-lt"/>
          <a:ea typeface="+mn-ea"/>
          <a:cs typeface="+mn-cs"/>
          <a:sym typeface="Avenir LT Std 45 Book"/>
        </a:defRPr>
      </a:lvl3pPr>
      <a:lvl4pPr marL="1371600" algn="ctr" rtl="0" eaLnBrk="0" fontAlgn="base" hangingPunct="0">
        <a:spcBef>
          <a:spcPct val="0"/>
        </a:spcBef>
        <a:spcAft>
          <a:spcPct val="0"/>
        </a:spcAft>
        <a:defRPr sz="2400">
          <a:solidFill>
            <a:srgbClr val="FFFFFF"/>
          </a:solidFill>
          <a:latin typeface="+mn-lt"/>
          <a:ea typeface="+mn-ea"/>
          <a:cs typeface="+mn-cs"/>
          <a:sym typeface="Avenir LT Std 45 Book"/>
        </a:defRPr>
      </a:lvl4pPr>
      <a:lvl5pPr marL="1828800" algn="ctr" rtl="0" eaLnBrk="0" fontAlgn="base" hangingPunct="0">
        <a:spcBef>
          <a:spcPct val="0"/>
        </a:spcBef>
        <a:spcAft>
          <a:spcPct val="0"/>
        </a:spcAft>
        <a:defRPr sz="2400">
          <a:solidFill>
            <a:srgbClr val="FFFFFF"/>
          </a:solidFill>
          <a:latin typeface="+mn-lt"/>
          <a:ea typeface="+mn-ea"/>
          <a:cs typeface="+mn-cs"/>
          <a:sym typeface="Avenir LT Std 45 Book"/>
        </a:defRPr>
      </a:lvl5pPr>
      <a:lvl6pPr marL="2286000" algn="ctr" rtl="0" fontAlgn="base">
        <a:spcBef>
          <a:spcPct val="0"/>
        </a:spcBef>
        <a:spcAft>
          <a:spcPct val="0"/>
        </a:spcAft>
        <a:defRPr sz="2400">
          <a:solidFill>
            <a:srgbClr val="FFFFFF"/>
          </a:solidFill>
          <a:latin typeface="+mn-lt"/>
          <a:ea typeface="+mn-ea"/>
          <a:cs typeface="+mn-cs"/>
          <a:sym typeface="Avenir LT Std 45 Book" charset="0"/>
        </a:defRPr>
      </a:lvl6pPr>
      <a:lvl7pPr marL="2743200" algn="ctr" rtl="0" fontAlgn="base">
        <a:spcBef>
          <a:spcPct val="0"/>
        </a:spcBef>
        <a:spcAft>
          <a:spcPct val="0"/>
        </a:spcAft>
        <a:defRPr sz="2400">
          <a:solidFill>
            <a:srgbClr val="FFFFFF"/>
          </a:solidFill>
          <a:latin typeface="+mn-lt"/>
          <a:ea typeface="+mn-ea"/>
          <a:cs typeface="+mn-cs"/>
          <a:sym typeface="Avenir LT Std 45 Book" charset="0"/>
        </a:defRPr>
      </a:lvl7pPr>
      <a:lvl8pPr marL="3200400" algn="ctr" rtl="0" fontAlgn="base">
        <a:spcBef>
          <a:spcPct val="0"/>
        </a:spcBef>
        <a:spcAft>
          <a:spcPct val="0"/>
        </a:spcAft>
        <a:defRPr sz="2400">
          <a:solidFill>
            <a:srgbClr val="FFFFFF"/>
          </a:solidFill>
          <a:latin typeface="+mn-lt"/>
          <a:ea typeface="+mn-ea"/>
          <a:cs typeface="+mn-cs"/>
          <a:sym typeface="Avenir LT Std 45 Book" charset="0"/>
        </a:defRPr>
      </a:lvl8pPr>
      <a:lvl9pPr marL="3657600" algn="ctr" rtl="0" fontAlgn="base">
        <a:spcBef>
          <a:spcPct val="0"/>
        </a:spcBef>
        <a:spcAft>
          <a:spcPct val="0"/>
        </a:spcAft>
        <a:defRPr sz="2400">
          <a:solidFill>
            <a:srgbClr val="FFFFFF"/>
          </a:solidFill>
          <a:latin typeface="+mn-lt"/>
          <a:ea typeface="+mn-ea"/>
          <a:cs typeface="+mn-cs"/>
          <a:sym typeface="Avenir LT Std 45 Book"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 name="Shape 635"/>
          <p:cNvSpPr/>
          <p:nvPr userDrawn="1"/>
        </p:nvSpPr>
        <p:spPr>
          <a:xfrm>
            <a:off x="0" y="660400"/>
            <a:ext cx="16281400" cy="8413750"/>
          </a:xfrm>
          <a:prstGeom prst="rect">
            <a:avLst/>
          </a:prstGeom>
          <a:solidFill>
            <a:srgbClr val="EF7131"/>
          </a:solidFill>
          <a:ln w="12700">
            <a:miter lim="400000"/>
          </a:ln>
        </p:spPr>
        <p:txBody>
          <a:bodyPr lIns="42856" tIns="42857" rIns="42856" bIns="42857" anchor="ctr"/>
          <a:lstStyle/>
          <a:p>
            <a:pPr algn="ctr" defTabSz="547592"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3749">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ext Box 3"/>
          <p:cNvSpPr txBox="1">
            <a:spLocks noGrp="1" noChangeArrowheads="1"/>
          </p:cNvSpPr>
          <p:nvPr>
            <p:ph type="sldNum" sz="quarter" idx="4"/>
          </p:nvPr>
        </p:nvSpPr>
        <p:spPr bwMode="auto">
          <a:xfrm>
            <a:off x="14584363" y="9372600"/>
            <a:ext cx="222251" cy="203200"/>
          </a:xfrm>
          <a:prstGeom prst="rect">
            <a:avLst/>
          </a:prstGeom>
          <a:noFill/>
          <a:ln>
            <a:noFill/>
          </a:ln>
          <a:effectLst/>
          <a:extLst>
            <a:ext uri="{909E8E84-426E-40dd-AFC4-6F175D3DCCD1}"/>
            <a:ext uri="{91240B29-F687-4f45-9708-019B960494DF}"/>
            <a:ext uri="{AF507438-7753-43e0-B8FC-AC1667EBCBE1}"/>
          </a:extLst>
        </p:spPr>
        <p:txBody>
          <a:bodyPr vert="horz" wrap="none" lIns="91440" tIns="45720" rIns="91440" bIns="45720" numCol="1" anchor="t" anchorCtr="0" compatLnSpc="1">
            <a:prstTxWarp prst="textNoShape">
              <a:avLst/>
            </a:prstTxWarp>
          </a:bodyPr>
          <a:lstStyle>
            <a:lvl1pPr algn="r" eaLnBrk="1" hangingPunct="1">
              <a:defRPr sz="937" smtClean="0">
                <a:solidFill>
                  <a:srgbClr val="808080"/>
                </a:solidFill>
                <a:latin typeface="Avenir LT Std 35 Light" charset="0"/>
                <a:ea typeface="MS PGothic" panose="020B0600070205080204" pitchFamily="34" charset="-128"/>
                <a:sym typeface="Avenir LT Std 35 Light" charset="0"/>
              </a:defRPr>
            </a:lvl1pPr>
          </a:lstStyle>
          <a:p>
            <a:pPr>
              <a:defRPr/>
            </a:pPr>
            <a:fld id="{A1A82C27-DE7F-4D29-A886-294897130987}" type="slidenum">
              <a:rPr lang="en-US"/>
              <a:pPr>
                <a:defRPr/>
              </a:pPr>
              <a:t>‹#›</a:t>
            </a:fld>
            <a:endParaRPr lang="en-US"/>
          </a:p>
        </p:txBody>
      </p:sp>
      <p:sp>
        <p:nvSpPr>
          <p:cNvPr id="1028" name="Rectangle 4"/>
          <p:cNvSpPr>
            <a:spLocks noGrp="1" noChangeArrowheads="1"/>
          </p:cNvSpPr>
          <p:nvPr>
            <p:ph type="title"/>
          </p:nvPr>
        </p:nvSpPr>
        <p:spPr bwMode="auto">
          <a:xfrm>
            <a:off x="1638301" y="1755775"/>
            <a:ext cx="13017500" cy="635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0800" tIns="50800" rIns="50800" bIns="50800" numCol="1" anchor="ctr" anchorCtr="0" compatLnSpc="1">
            <a:prstTxWarp prst="textNoShape">
              <a:avLst/>
            </a:prstTxWarp>
          </a:bodyPr>
          <a:lstStyle/>
          <a:p>
            <a:pPr lvl="0"/>
            <a:r>
              <a:rPr lang="en-US" altLang="en-US">
                <a:sym typeface="Avenir LT Std 45 Book" charset="0"/>
              </a:rPr>
              <a:t>CLICK TO EDIT MASTER TITLE STYLE</a:t>
            </a:r>
          </a:p>
        </p:txBody>
      </p:sp>
      <p:pic>
        <p:nvPicPr>
          <p:cNvPr id="1029" name="Picture 5" descr="Screen Shot 2014-04-25 at 9.42.46 AM.png"/>
          <p:cNvPicPr>
            <a:picLocks noChangeAspect="1"/>
          </p:cNvPicPr>
          <p:nvPr userDrawn="1"/>
        </p:nvPicPr>
        <p:blipFill>
          <a:blip r:embed="rId9" cstate="print">
            <a:extLst>
              <a:ext uri="{28A0092B-C50C-407E-A947-70E740481C1C}">
                <a14:useLocalDpi xmlns:a14="http://schemas.microsoft.com/office/drawing/2010/main" val="0"/>
              </a:ext>
            </a:extLst>
          </a:blip>
          <a:srcRect/>
          <a:stretch>
            <a:fillRect/>
          </a:stretch>
        </p:blipFill>
        <p:spPr bwMode="auto">
          <a:xfrm>
            <a:off x="7080252" y="9126538"/>
            <a:ext cx="2130425" cy="500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05170223"/>
      </p:ext>
    </p:extLst>
  </p:cSld>
  <p:clrMap bg1="lt1" tx1="dk1" bg2="lt2" tx2="dk2" accent1="accent1" accent2="accent2" accent3="accent3" accent4="accent4" accent5="accent5" accent6="accent6" hlink="hlink" folHlink="folHlink"/>
  <p:sldLayoutIdLst>
    <p:sldLayoutId id="2147486871" r:id="rId1"/>
    <p:sldLayoutId id="2147486872" r:id="rId2"/>
    <p:sldLayoutId id="2147486873" r:id="rId3"/>
    <p:sldLayoutId id="2147486874" r:id="rId4"/>
    <p:sldLayoutId id="2147486875" r:id="rId5"/>
    <p:sldLayoutId id="2147486876" r:id="rId6"/>
    <p:sldLayoutId id="2147486877" r:id="rId7"/>
  </p:sldLayoutIdLst>
  <p:transition/>
  <p:hf hdr="0" ftr="0" dt="0"/>
  <p:txStyles>
    <p:titleStyle>
      <a:lvl1pPr algn="ctr" rtl="0" eaLnBrk="0" fontAlgn="base" hangingPunct="0">
        <a:spcBef>
          <a:spcPct val="0"/>
        </a:spcBef>
        <a:spcAft>
          <a:spcPct val="0"/>
        </a:spcAft>
        <a:defRPr sz="3749">
          <a:solidFill>
            <a:srgbClr val="FFFFFF"/>
          </a:solidFill>
          <a:latin typeface="Futura LT Pro Medium"/>
          <a:ea typeface="+mj-ea"/>
          <a:cs typeface="Futura LT Pro Medium"/>
          <a:sym typeface="Avenir LT Std 45 Book" charset="0"/>
        </a:defRPr>
      </a:lvl1pPr>
      <a:lvl2pPr algn="ctr" rtl="0" eaLnBrk="0" fontAlgn="base" hangingPunct="0">
        <a:spcBef>
          <a:spcPct val="0"/>
        </a:spcBef>
        <a:spcAft>
          <a:spcPct val="0"/>
        </a:spcAft>
        <a:defRPr sz="3749">
          <a:solidFill>
            <a:srgbClr val="FFFFFF"/>
          </a:solidFill>
          <a:latin typeface="Futura LT Pro Medium" charset="0"/>
          <a:ea typeface="ヒラギノ角ゴ ProN W3" charset="0"/>
          <a:cs typeface="Futura LT Pro Medium" panose="020B0602020204020303" pitchFamily="34" charset="0"/>
          <a:sym typeface="Avenir LT Std 45 Book" charset="0"/>
        </a:defRPr>
      </a:lvl2pPr>
      <a:lvl3pPr algn="ctr" rtl="0" eaLnBrk="0" fontAlgn="base" hangingPunct="0">
        <a:spcBef>
          <a:spcPct val="0"/>
        </a:spcBef>
        <a:spcAft>
          <a:spcPct val="0"/>
        </a:spcAft>
        <a:defRPr sz="3749">
          <a:solidFill>
            <a:srgbClr val="FFFFFF"/>
          </a:solidFill>
          <a:latin typeface="Futura LT Pro Medium" charset="0"/>
          <a:ea typeface="ヒラギノ角ゴ ProN W3" charset="0"/>
          <a:cs typeface="Futura LT Pro Medium" panose="020B0602020204020303" pitchFamily="34" charset="0"/>
          <a:sym typeface="Avenir LT Std 45 Book" charset="0"/>
        </a:defRPr>
      </a:lvl3pPr>
      <a:lvl4pPr algn="ctr" rtl="0" eaLnBrk="0" fontAlgn="base" hangingPunct="0">
        <a:spcBef>
          <a:spcPct val="0"/>
        </a:spcBef>
        <a:spcAft>
          <a:spcPct val="0"/>
        </a:spcAft>
        <a:defRPr sz="3749">
          <a:solidFill>
            <a:srgbClr val="FFFFFF"/>
          </a:solidFill>
          <a:latin typeface="Futura LT Pro Medium" charset="0"/>
          <a:ea typeface="ヒラギノ角ゴ ProN W3" charset="0"/>
          <a:cs typeface="Futura LT Pro Medium" panose="020B0602020204020303" pitchFamily="34" charset="0"/>
          <a:sym typeface="Avenir LT Std 45 Book" charset="0"/>
        </a:defRPr>
      </a:lvl4pPr>
      <a:lvl5pPr algn="ctr" rtl="0" eaLnBrk="0" fontAlgn="base" hangingPunct="0">
        <a:spcBef>
          <a:spcPct val="0"/>
        </a:spcBef>
        <a:spcAft>
          <a:spcPct val="0"/>
        </a:spcAft>
        <a:defRPr sz="3749">
          <a:solidFill>
            <a:srgbClr val="FFFFFF"/>
          </a:solidFill>
          <a:latin typeface="Futura LT Pro Medium" charset="0"/>
          <a:ea typeface="ヒラギノ角ゴ ProN W3" charset="0"/>
          <a:cs typeface="Futura LT Pro Medium" panose="020B0602020204020303" pitchFamily="34" charset="0"/>
          <a:sym typeface="Avenir LT Std 45 Book" charset="0"/>
        </a:defRPr>
      </a:lvl5pPr>
      <a:lvl6pPr marL="428599" algn="ctr" rtl="0" fontAlgn="base">
        <a:spcBef>
          <a:spcPct val="0"/>
        </a:spcBef>
        <a:spcAft>
          <a:spcPct val="0"/>
        </a:spcAft>
        <a:defRPr sz="3563">
          <a:solidFill>
            <a:srgbClr val="FFFFFF"/>
          </a:solidFill>
          <a:latin typeface="Avenir LT Std 45 Book" charset="0"/>
          <a:ea typeface="ヒラギノ角ゴ ProN W3" charset="0"/>
          <a:cs typeface="ヒラギノ角ゴ ProN W3" charset="0"/>
          <a:sym typeface="Avenir LT Std 45 Book" charset="0"/>
        </a:defRPr>
      </a:lvl6pPr>
      <a:lvl7pPr marL="857199" algn="ctr" rtl="0" fontAlgn="base">
        <a:spcBef>
          <a:spcPct val="0"/>
        </a:spcBef>
        <a:spcAft>
          <a:spcPct val="0"/>
        </a:spcAft>
        <a:defRPr sz="3563">
          <a:solidFill>
            <a:srgbClr val="FFFFFF"/>
          </a:solidFill>
          <a:latin typeface="Avenir LT Std 45 Book" charset="0"/>
          <a:ea typeface="ヒラギノ角ゴ ProN W3" charset="0"/>
          <a:cs typeface="ヒラギノ角ゴ ProN W3" charset="0"/>
          <a:sym typeface="Avenir LT Std 45 Book" charset="0"/>
        </a:defRPr>
      </a:lvl7pPr>
      <a:lvl8pPr marL="1285797" algn="ctr" rtl="0" fontAlgn="base">
        <a:spcBef>
          <a:spcPct val="0"/>
        </a:spcBef>
        <a:spcAft>
          <a:spcPct val="0"/>
        </a:spcAft>
        <a:defRPr sz="3563">
          <a:solidFill>
            <a:srgbClr val="FFFFFF"/>
          </a:solidFill>
          <a:latin typeface="Avenir LT Std 45 Book" charset="0"/>
          <a:ea typeface="ヒラギノ角ゴ ProN W3" charset="0"/>
          <a:cs typeface="ヒラギノ角ゴ ProN W3" charset="0"/>
          <a:sym typeface="Avenir LT Std 45 Book" charset="0"/>
        </a:defRPr>
      </a:lvl8pPr>
      <a:lvl9pPr marL="1714396" algn="ctr" rtl="0" fontAlgn="base">
        <a:spcBef>
          <a:spcPct val="0"/>
        </a:spcBef>
        <a:spcAft>
          <a:spcPct val="0"/>
        </a:spcAft>
        <a:defRPr sz="3563">
          <a:solidFill>
            <a:srgbClr val="FFFFFF"/>
          </a:solidFill>
          <a:latin typeface="Avenir LT Std 45 Book" charset="0"/>
          <a:ea typeface="ヒラギノ角ゴ ProN W3" charset="0"/>
          <a:cs typeface="ヒラギノ角ゴ ProN W3" charset="0"/>
          <a:sym typeface="Avenir LT Std 45 Book" charset="0"/>
        </a:defRPr>
      </a:lvl9pPr>
    </p:titleStyle>
    <p:bodyStyle>
      <a:lvl1pPr marL="321449" indent="-321449" algn="ctr" rtl="0" eaLnBrk="0" fontAlgn="base" hangingPunct="0">
        <a:spcBef>
          <a:spcPct val="0"/>
        </a:spcBef>
        <a:spcAft>
          <a:spcPct val="0"/>
        </a:spcAft>
        <a:defRPr sz="2249">
          <a:solidFill>
            <a:srgbClr val="FFFFFF"/>
          </a:solidFill>
          <a:latin typeface="+mn-lt"/>
          <a:ea typeface="+mn-ea"/>
          <a:cs typeface="+mn-cs"/>
          <a:sym typeface="Avenir LT Std 45 Book" charset="0"/>
        </a:defRPr>
      </a:lvl1pPr>
      <a:lvl2pPr marL="428599" algn="ctr" rtl="0" eaLnBrk="0" fontAlgn="base" hangingPunct="0">
        <a:spcBef>
          <a:spcPct val="0"/>
        </a:spcBef>
        <a:spcAft>
          <a:spcPct val="0"/>
        </a:spcAft>
        <a:defRPr sz="2249">
          <a:solidFill>
            <a:srgbClr val="FFFFFF"/>
          </a:solidFill>
          <a:latin typeface="+mn-lt"/>
          <a:ea typeface="+mn-ea"/>
          <a:cs typeface="+mn-cs"/>
          <a:sym typeface="Avenir LT Std 45 Book" charset="0"/>
        </a:defRPr>
      </a:lvl2pPr>
      <a:lvl3pPr marL="857199" algn="ctr" rtl="0" eaLnBrk="0" fontAlgn="base" hangingPunct="0">
        <a:spcBef>
          <a:spcPct val="0"/>
        </a:spcBef>
        <a:spcAft>
          <a:spcPct val="0"/>
        </a:spcAft>
        <a:defRPr sz="2249">
          <a:solidFill>
            <a:srgbClr val="FFFFFF"/>
          </a:solidFill>
          <a:latin typeface="+mn-lt"/>
          <a:ea typeface="+mn-ea"/>
          <a:cs typeface="+mn-cs"/>
          <a:sym typeface="Avenir LT Std 45 Book" charset="0"/>
        </a:defRPr>
      </a:lvl3pPr>
      <a:lvl4pPr marL="1285797" algn="ctr" rtl="0" eaLnBrk="0" fontAlgn="base" hangingPunct="0">
        <a:spcBef>
          <a:spcPct val="0"/>
        </a:spcBef>
        <a:spcAft>
          <a:spcPct val="0"/>
        </a:spcAft>
        <a:defRPr sz="2249">
          <a:solidFill>
            <a:srgbClr val="FFFFFF"/>
          </a:solidFill>
          <a:latin typeface="+mn-lt"/>
          <a:ea typeface="+mn-ea"/>
          <a:cs typeface="+mn-cs"/>
          <a:sym typeface="Avenir LT Std 45 Book" charset="0"/>
        </a:defRPr>
      </a:lvl4pPr>
      <a:lvl5pPr marL="1714396" algn="ctr" rtl="0" eaLnBrk="0" fontAlgn="base" hangingPunct="0">
        <a:spcBef>
          <a:spcPct val="0"/>
        </a:spcBef>
        <a:spcAft>
          <a:spcPct val="0"/>
        </a:spcAft>
        <a:defRPr sz="2249">
          <a:solidFill>
            <a:srgbClr val="FFFFFF"/>
          </a:solidFill>
          <a:latin typeface="+mn-lt"/>
          <a:ea typeface="+mn-ea"/>
          <a:cs typeface="+mn-cs"/>
          <a:sym typeface="Avenir LT Std 45 Book" charset="0"/>
        </a:defRPr>
      </a:lvl5pPr>
      <a:lvl6pPr marL="2142996" algn="ctr" rtl="0" fontAlgn="base">
        <a:spcBef>
          <a:spcPct val="0"/>
        </a:spcBef>
        <a:spcAft>
          <a:spcPct val="0"/>
        </a:spcAft>
        <a:defRPr sz="2249">
          <a:solidFill>
            <a:srgbClr val="FFFFFF"/>
          </a:solidFill>
          <a:latin typeface="+mn-lt"/>
          <a:ea typeface="+mn-ea"/>
          <a:cs typeface="+mn-cs"/>
          <a:sym typeface="Avenir LT Std 45 Book" charset="0"/>
        </a:defRPr>
      </a:lvl6pPr>
      <a:lvl7pPr marL="2571594" algn="ctr" rtl="0" fontAlgn="base">
        <a:spcBef>
          <a:spcPct val="0"/>
        </a:spcBef>
        <a:spcAft>
          <a:spcPct val="0"/>
        </a:spcAft>
        <a:defRPr sz="2249">
          <a:solidFill>
            <a:srgbClr val="FFFFFF"/>
          </a:solidFill>
          <a:latin typeface="+mn-lt"/>
          <a:ea typeface="+mn-ea"/>
          <a:cs typeface="+mn-cs"/>
          <a:sym typeface="Avenir LT Std 45 Book" charset="0"/>
        </a:defRPr>
      </a:lvl7pPr>
      <a:lvl8pPr marL="3000193" algn="ctr" rtl="0" fontAlgn="base">
        <a:spcBef>
          <a:spcPct val="0"/>
        </a:spcBef>
        <a:spcAft>
          <a:spcPct val="0"/>
        </a:spcAft>
        <a:defRPr sz="2249">
          <a:solidFill>
            <a:srgbClr val="FFFFFF"/>
          </a:solidFill>
          <a:latin typeface="+mn-lt"/>
          <a:ea typeface="+mn-ea"/>
          <a:cs typeface="+mn-cs"/>
          <a:sym typeface="Avenir LT Std 45 Book" charset="0"/>
        </a:defRPr>
      </a:lvl8pPr>
      <a:lvl9pPr marL="3428793" algn="ctr" rtl="0" fontAlgn="base">
        <a:spcBef>
          <a:spcPct val="0"/>
        </a:spcBef>
        <a:spcAft>
          <a:spcPct val="0"/>
        </a:spcAft>
        <a:defRPr sz="2249">
          <a:solidFill>
            <a:srgbClr val="FFFFFF"/>
          </a:solidFill>
          <a:latin typeface="+mn-lt"/>
          <a:ea typeface="+mn-ea"/>
          <a:cs typeface="+mn-cs"/>
          <a:sym typeface="Avenir LT Std 45 Book" charset="0"/>
        </a:defRPr>
      </a:lvl9pPr>
    </p:bodyStyle>
    <p:otherStyle>
      <a:defPPr>
        <a:defRPr lang="en-US"/>
      </a:defPPr>
      <a:lvl1pPr marL="0" algn="l" defTabSz="428599" rtl="0" eaLnBrk="1" latinLnBrk="0" hangingPunct="1">
        <a:defRPr sz="1688" kern="1200">
          <a:solidFill>
            <a:schemeClr val="tx1"/>
          </a:solidFill>
          <a:latin typeface="+mn-lt"/>
          <a:ea typeface="+mn-ea"/>
          <a:cs typeface="+mn-cs"/>
        </a:defRPr>
      </a:lvl1pPr>
      <a:lvl2pPr marL="428599" algn="l" defTabSz="428599" rtl="0" eaLnBrk="1" latinLnBrk="0" hangingPunct="1">
        <a:defRPr sz="1688" kern="1200">
          <a:solidFill>
            <a:schemeClr val="tx1"/>
          </a:solidFill>
          <a:latin typeface="+mn-lt"/>
          <a:ea typeface="+mn-ea"/>
          <a:cs typeface="+mn-cs"/>
        </a:defRPr>
      </a:lvl2pPr>
      <a:lvl3pPr marL="857199" algn="l" defTabSz="428599" rtl="0" eaLnBrk="1" latinLnBrk="0" hangingPunct="1">
        <a:defRPr sz="1688" kern="1200">
          <a:solidFill>
            <a:schemeClr val="tx1"/>
          </a:solidFill>
          <a:latin typeface="+mn-lt"/>
          <a:ea typeface="+mn-ea"/>
          <a:cs typeface="+mn-cs"/>
        </a:defRPr>
      </a:lvl3pPr>
      <a:lvl4pPr marL="1285797" algn="l" defTabSz="428599" rtl="0" eaLnBrk="1" latinLnBrk="0" hangingPunct="1">
        <a:defRPr sz="1688" kern="1200">
          <a:solidFill>
            <a:schemeClr val="tx1"/>
          </a:solidFill>
          <a:latin typeface="+mn-lt"/>
          <a:ea typeface="+mn-ea"/>
          <a:cs typeface="+mn-cs"/>
        </a:defRPr>
      </a:lvl4pPr>
      <a:lvl5pPr marL="1714396" algn="l" defTabSz="428599" rtl="0" eaLnBrk="1" latinLnBrk="0" hangingPunct="1">
        <a:defRPr sz="1688" kern="1200">
          <a:solidFill>
            <a:schemeClr val="tx1"/>
          </a:solidFill>
          <a:latin typeface="+mn-lt"/>
          <a:ea typeface="+mn-ea"/>
          <a:cs typeface="+mn-cs"/>
        </a:defRPr>
      </a:lvl5pPr>
      <a:lvl6pPr marL="2142996" algn="l" defTabSz="428599" rtl="0" eaLnBrk="1" latinLnBrk="0" hangingPunct="1">
        <a:defRPr sz="1688" kern="1200">
          <a:solidFill>
            <a:schemeClr val="tx1"/>
          </a:solidFill>
          <a:latin typeface="+mn-lt"/>
          <a:ea typeface="+mn-ea"/>
          <a:cs typeface="+mn-cs"/>
        </a:defRPr>
      </a:lvl6pPr>
      <a:lvl7pPr marL="2571594" algn="l" defTabSz="428599" rtl="0" eaLnBrk="1" latinLnBrk="0" hangingPunct="1">
        <a:defRPr sz="1688" kern="1200">
          <a:solidFill>
            <a:schemeClr val="tx1"/>
          </a:solidFill>
          <a:latin typeface="+mn-lt"/>
          <a:ea typeface="+mn-ea"/>
          <a:cs typeface="+mn-cs"/>
        </a:defRPr>
      </a:lvl7pPr>
      <a:lvl8pPr marL="3000193" algn="l" defTabSz="428599" rtl="0" eaLnBrk="1" latinLnBrk="0" hangingPunct="1">
        <a:defRPr sz="1688" kern="1200">
          <a:solidFill>
            <a:schemeClr val="tx1"/>
          </a:solidFill>
          <a:latin typeface="+mn-lt"/>
          <a:ea typeface="+mn-ea"/>
          <a:cs typeface="+mn-cs"/>
        </a:defRPr>
      </a:lvl8pPr>
      <a:lvl9pPr marL="3428793" algn="l" defTabSz="428599" rtl="0" eaLnBrk="1" latinLnBrk="0" hangingPunct="1">
        <a:defRPr sz="1688"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 name="Shape 635"/>
          <p:cNvSpPr/>
          <p:nvPr userDrawn="1"/>
        </p:nvSpPr>
        <p:spPr>
          <a:xfrm>
            <a:off x="0" y="660400"/>
            <a:ext cx="16281400" cy="8413750"/>
          </a:xfrm>
          <a:prstGeom prst="rect">
            <a:avLst/>
          </a:prstGeom>
          <a:solidFill>
            <a:srgbClr val="EF7131"/>
          </a:solidFill>
          <a:ln w="12700">
            <a:miter lim="400000"/>
          </a:ln>
        </p:spPr>
        <p:txBody>
          <a:bodyPr lIns="42856" tIns="42857" rIns="42856" bIns="42857" anchor="ctr"/>
          <a:lstStyle/>
          <a:p>
            <a:pPr algn="ctr" defTabSz="547592"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3749">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ext Box 3"/>
          <p:cNvSpPr txBox="1">
            <a:spLocks noGrp="1" noChangeArrowheads="1"/>
          </p:cNvSpPr>
          <p:nvPr>
            <p:ph type="sldNum" sz="quarter" idx="4"/>
          </p:nvPr>
        </p:nvSpPr>
        <p:spPr bwMode="auto">
          <a:xfrm>
            <a:off x="14584363" y="9372600"/>
            <a:ext cx="222251" cy="203200"/>
          </a:xfrm>
          <a:prstGeom prst="rect">
            <a:avLst/>
          </a:prstGeom>
          <a:noFill/>
          <a:ln>
            <a:noFill/>
          </a:ln>
          <a:effectLst/>
          <a:extLst>
            <a:ext uri="{909E8E84-426E-40dd-AFC4-6F175D3DCCD1}"/>
            <a:ext uri="{91240B29-F687-4f45-9708-019B960494DF}"/>
            <a:ext uri="{AF507438-7753-43e0-B8FC-AC1667EBCBE1}"/>
          </a:extLst>
        </p:spPr>
        <p:txBody>
          <a:bodyPr vert="horz" wrap="none" lIns="91440" tIns="45720" rIns="91440" bIns="45720" numCol="1" anchor="t" anchorCtr="0" compatLnSpc="1">
            <a:prstTxWarp prst="textNoShape">
              <a:avLst/>
            </a:prstTxWarp>
          </a:bodyPr>
          <a:lstStyle>
            <a:lvl1pPr algn="r" eaLnBrk="1" hangingPunct="1">
              <a:defRPr sz="937" smtClean="0">
                <a:solidFill>
                  <a:srgbClr val="808080"/>
                </a:solidFill>
                <a:latin typeface="Avenir LT Std 35 Light" charset="0"/>
                <a:ea typeface="MS PGothic" panose="020B0600070205080204" pitchFamily="34" charset="-128"/>
                <a:sym typeface="Avenir LT Std 35 Light" charset="0"/>
              </a:defRPr>
            </a:lvl1pPr>
          </a:lstStyle>
          <a:p>
            <a:pPr>
              <a:defRPr/>
            </a:pPr>
            <a:fld id="{A1A82C27-DE7F-4D29-A886-294897130987}" type="slidenum">
              <a:rPr lang="en-US"/>
              <a:pPr>
                <a:defRPr/>
              </a:pPr>
              <a:t>‹#›</a:t>
            </a:fld>
            <a:endParaRPr lang="en-US"/>
          </a:p>
        </p:txBody>
      </p:sp>
      <p:sp>
        <p:nvSpPr>
          <p:cNvPr id="1028" name="Rectangle 4"/>
          <p:cNvSpPr>
            <a:spLocks noGrp="1" noChangeArrowheads="1"/>
          </p:cNvSpPr>
          <p:nvPr>
            <p:ph type="title"/>
          </p:nvPr>
        </p:nvSpPr>
        <p:spPr bwMode="auto">
          <a:xfrm>
            <a:off x="1638301" y="1755775"/>
            <a:ext cx="13017500" cy="635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0800" tIns="50800" rIns="50800" bIns="50800" numCol="1" anchor="ctr" anchorCtr="0" compatLnSpc="1">
            <a:prstTxWarp prst="textNoShape">
              <a:avLst/>
            </a:prstTxWarp>
          </a:bodyPr>
          <a:lstStyle/>
          <a:p>
            <a:pPr lvl="0"/>
            <a:r>
              <a:rPr lang="en-US" altLang="en-US">
                <a:sym typeface="Avenir LT Std 45 Book" charset="0"/>
              </a:rPr>
              <a:t>CLICK TO EDIT MASTER TITLE STYLE</a:t>
            </a:r>
          </a:p>
        </p:txBody>
      </p:sp>
      <p:pic>
        <p:nvPicPr>
          <p:cNvPr id="1029" name="Picture 5" descr="Screen Shot 2014-04-25 at 9.42.46 AM.png"/>
          <p:cNvPicPr>
            <a:picLocks noChangeAspect="1"/>
          </p:cNvPicPr>
          <p:nvPr userDrawn="1"/>
        </p:nvPicPr>
        <p:blipFill>
          <a:blip r:embed="rId12" cstate="print">
            <a:extLst>
              <a:ext uri="{28A0092B-C50C-407E-A947-70E740481C1C}">
                <a14:useLocalDpi xmlns:a14="http://schemas.microsoft.com/office/drawing/2010/main" val="0"/>
              </a:ext>
            </a:extLst>
          </a:blip>
          <a:srcRect/>
          <a:stretch>
            <a:fillRect/>
          </a:stretch>
        </p:blipFill>
        <p:spPr bwMode="auto">
          <a:xfrm>
            <a:off x="7080252" y="9126538"/>
            <a:ext cx="2130425" cy="500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49096934"/>
      </p:ext>
    </p:extLst>
  </p:cSld>
  <p:clrMap bg1="lt1" tx1="dk1" bg2="lt2" tx2="dk2" accent1="accent1" accent2="accent2" accent3="accent3" accent4="accent4" accent5="accent5" accent6="accent6" hlink="hlink" folHlink="folHlink"/>
  <p:sldLayoutIdLst>
    <p:sldLayoutId id="2147486879" r:id="rId1"/>
    <p:sldLayoutId id="2147486880" r:id="rId2"/>
    <p:sldLayoutId id="2147486881" r:id="rId3"/>
    <p:sldLayoutId id="2147486882" r:id="rId4"/>
    <p:sldLayoutId id="2147486883" r:id="rId5"/>
    <p:sldLayoutId id="2147486884" r:id="rId6"/>
    <p:sldLayoutId id="2147486885" r:id="rId7"/>
    <p:sldLayoutId id="2147486919" r:id="rId8"/>
    <p:sldLayoutId id="2147486920" r:id="rId9"/>
    <p:sldLayoutId id="2147486921" r:id="rId10"/>
  </p:sldLayoutIdLst>
  <p:transition/>
  <p:hf hdr="0" ftr="0" dt="0"/>
  <p:txStyles>
    <p:titleStyle>
      <a:lvl1pPr algn="ctr" rtl="0" eaLnBrk="0" fontAlgn="base" hangingPunct="0">
        <a:spcBef>
          <a:spcPct val="0"/>
        </a:spcBef>
        <a:spcAft>
          <a:spcPct val="0"/>
        </a:spcAft>
        <a:defRPr sz="3749">
          <a:solidFill>
            <a:srgbClr val="FFFFFF"/>
          </a:solidFill>
          <a:latin typeface="Futura LT Pro Medium"/>
          <a:ea typeface="+mj-ea"/>
          <a:cs typeface="Futura LT Pro Medium"/>
          <a:sym typeface="Avenir LT Std 45 Book" charset="0"/>
        </a:defRPr>
      </a:lvl1pPr>
      <a:lvl2pPr algn="ctr" rtl="0" eaLnBrk="0" fontAlgn="base" hangingPunct="0">
        <a:spcBef>
          <a:spcPct val="0"/>
        </a:spcBef>
        <a:spcAft>
          <a:spcPct val="0"/>
        </a:spcAft>
        <a:defRPr sz="3749">
          <a:solidFill>
            <a:srgbClr val="FFFFFF"/>
          </a:solidFill>
          <a:latin typeface="Futura LT Pro Medium" charset="0"/>
          <a:ea typeface="ヒラギノ角ゴ ProN W3" charset="0"/>
          <a:cs typeface="Futura LT Pro Medium" panose="020B0602020204020303" pitchFamily="34" charset="0"/>
          <a:sym typeface="Avenir LT Std 45 Book" charset="0"/>
        </a:defRPr>
      </a:lvl2pPr>
      <a:lvl3pPr algn="ctr" rtl="0" eaLnBrk="0" fontAlgn="base" hangingPunct="0">
        <a:spcBef>
          <a:spcPct val="0"/>
        </a:spcBef>
        <a:spcAft>
          <a:spcPct val="0"/>
        </a:spcAft>
        <a:defRPr sz="3749">
          <a:solidFill>
            <a:srgbClr val="FFFFFF"/>
          </a:solidFill>
          <a:latin typeface="Futura LT Pro Medium" charset="0"/>
          <a:ea typeface="ヒラギノ角ゴ ProN W3" charset="0"/>
          <a:cs typeface="Futura LT Pro Medium" panose="020B0602020204020303" pitchFamily="34" charset="0"/>
          <a:sym typeface="Avenir LT Std 45 Book" charset="0"/>
        </a:defRPr>
      </a:lvl3pPr>
      <a:lvl4pPr algn="ctr" rtl="0" eaLnBrk="0" fontAlgn="base" hangingPunct="0">
        <a:spcBef>
          <a:spcPct val="0"/>
        </a:spcBef>
        <a:spcAft>
          <a:spcPct val="0"/>
        </a:spcAft>
        <a:defRPr sz="3749">
          <a:solidFill>
            <a:srgbClr val="FFFFFF"/>
          </a:solidFill>
          <a:latin typeface="Futura LT Pro Medium" charset="0"/>
          <a:ea typeface="ヒラギノ角ゴ ProN W3" charset="0"/>
          <a:cs typeface="Futura LT Pro Medium" panose="020B0602020204020303" pitchFamily="34" charset="0"/>
          <a:sym typeface="Avenir LT Std 45 Book" charset="0"/>
        </a:defRPr>
      </a:lvl4pPr>
      <a:lvl5pPr algn="ctr" rtl="0" eaLnBrk="0" fontAlgn="base" hangingPunct="0">
        <a:spcBef>
          <a:spcPct val="0"/>
        </a:spcBef>
        <a:spcAft>
          <a:spcPct val="0"/>
        </a:spcAft>
        <a:defRPr sz="3749">
          <a:solidFill>
            <a:srgbClr val="FFFFFF"/>
          </a:solidFill>
          <a:latin typeface="Futura LT Pro Medium" charset="0"/>
          <a:ea typeface="ヒラギノ角ゴ ProN W3" charset="0"/>
          <a:cs typeface="Futura LT Pro Medium" panose="020B0602020204020303" pitchFamily="34" charset="0"/>
          <a:sym typeface="Avenir LT Std 45 Book" charset="0"/>
        </a:defRPr>
      </a:lvl5pPr>
      <a:lvl6pPr marL="428599" algn="ctr" rtl="0" fontAlgn="base">
        <a:spcBef>
          <a:spcPct val="0"/>
        </a:spcBef>
        <a:spcAft>
          <a:spcPct val="0"/>
        </a:spcAft>
        <a:defRPr sz="3563">
          <a:solidFill>
            <a:srgbClr val="FFFFFF"/>
          </a:solidFill>
          <a:latin typeface="Avenir LT Std 45 Book" charset="0"/>
          <a:ea typeface="ヒラギノ角ゴ ProN W3" charset="0"/>
          <a:cs typeface="ヒラギノ角ゴ ProN W3" charset="0"/>
          <a:sym typeface="Avenir LT Std 45 Book" charset="0"/>
        </a:defRPr>
      </a:lvl6pPr>
      <a:lvl7pPr marL="857199" algn="ctr" rtl="0" fontAlgn="base">
        <a:spcBef>
          <a:spcPct val="0"/>
        </a:spcBef>
        <a:spcAft>
          <a:spcPct val="0"/>
        </a:spcAft>
        <a:defRPr sz="3563">
          <a:solidFill>
            <a:srgbClr val="FFFFFF"/>
          </a:solidFill>
          <a:latin typeface="Avenir LT Std 45 Book" charset="0"/>
          <a:ea typeface="ヒラギノ角ゴ ProN W3" charset="0"/>
          <a:cs typeface="ヒラギノ角ゴ ProN W3" charset="0"/>
          <a:sym typeface="Avenir LT Std 45 Book" charset="0"/>
        </a:defRPr>
      </a:lvl7pPr>
      <a:lvl8pPr marL="1285797" algn="ctr" rtl="0" fontAlgn="base">
        <a:spcBef>
          <a:spcPct val="0"/>
        </a:spcBef>
        <a:spcAft>
          <a:spcPct val="0"/>
        </a:spcAft>
        <a:defRPr sz="3563">
          <a:solidFill>
            <a:srgbClr val="FFFFFF"/>
          </a:solidFill>
          <a:latin typeface="Avenir LT Std 45 Book" charset="0"/>
          <a:ea typeface="ヒラギノ角ゴ ProN W3" charset="0"/>
          <a:cs typeface="ヒラギノ角ゴ ProN W3" charset="0"/>
          <a:sym typeface="Avenir LT Std 45 Book" charset="0"/>
        </a:defRPr>
      </a:lvl8pPr>
      <a:lvl9pPr marL="1714396" algn="ctr" rtl="0" fontAlgn="base">
        <a:spcBef>
          <a:spcPct val="0"/>
        </a:spcBef>
        <a:spcAft>
          <a:spcPct val="0"/>
        </a:spcAft>
        <a:defRPr sz="3563">
          <a:solidFill>
            <a:srgbClr val="FFFFFF"/>
          </a:solidFill>
          <a:latin typeface="Avenir LT Std 45 Book" charset="0"/>
          <a:ea typeface="ヒラギノ角ゴ ProN W3" charset="0"/>
          <a:cs typeface="ヒラギノ角ゴ ProN W3" charset="0"/>
          <a:sym typeface="Avenir LT Std 45 Book" charset="0"/>
        </a:defRPr>
      </a:lvl9pPr>
    </p:titleStyle>
    <p:bodyStyle>
      <a:lvl1pPr marL="321449" indent="-321449" algn="ctr" rtl="0" eaLnBrk="0" fontAlgn="base" hangingPunct="0">
        <a:spcBef>
          <a:spcPct val="0"/>
        </a:spcBef>
        <a:spcAft>
          <a:spcPct val="0"/>
        </a:spcAft>
        <a:defRPr sz="2249">
          <a:solidFill>
            <a:srgbClr val="FFFFFF"/>
          </a:solidFill>
          <a:latin typeface="+mn-lt"/>
          <a:ea typeface="+mn-ea"/>
          <a:cs typeface="+mn-cs"/>
          <a:sym typeface="Avenir LT Std 45 Book" charset="0"/>
        </a:defRPr>
      </a:lvl1pPr>
      <a:lvl2pPr marL="428599" algn="ctr" rtl="0" eaLnBrk="0" fontAlgn="base" hangingPunct="0">
        <a:spcBef>
          <a:spcPct val="0"/>
        </a:spcBef>
        <a:spcAft>
          <a:spcPct val="0"/>
        </a:spcAft>
        <a:defRPr sz="2249">
          <a:solidFill>
            <a:srgbClr val="FFFFFF"/>
          </a:solidFill>
          <a:latin typeface="+mn-lt"/>
          <a:ea typeface="+mn-ea"/>
          <a:cs typeface="+mn-cs"/>
          <a:sym typeface="Avenir LT Std 45 Book" charset="0"/>
        </a:defRPr>
      </a:lvl2pPr>
      <a:lvl3pPr marL="857199" algn="ctr" rtl="0" eaLnBrk="0" fontAlgn="base" hangingPunct="0">
        <a:spcBef>
          <a:spcPct val="0"/>
        </a:spcBef>
        <a:spcAft>
          <a:spcPct val="0"/>
        </a:spcAft>
        <a:defRPr sz="2249">
          <a:solidFill>
            <a:srgbClr val="FFFFFF"/>
          </a:solidFill>
          <a:latin typeface="+mn-lt"/>
          <a:ea typeface="+mn-ea"/>
          <a:cs typeface="+mn-cs"/>
          <a:sym typeface="Avenir LT Std 45 Book" charset="0"/>
        </a:defRPr>
      </a:lvl3pPr>
      <a:lvl4pPr marL="1285797" algn="ctr" rtl="0" eaLnBrk="0" fontAlgn="base" hangingPunct="0">
        <a:spcBef>
          <a:spcPct val="0"/>
        </a:spcBef>
        <a:spcAft>
          <a:spcPct val="0"/>
        </a:spcAft>
        <a:defRPr sz="2249">
          <a:solidFill>
            <a:srgbClr val="FFFFFF"/>
          </a:solidFill>
          <a:latin typeface="+mn-lt"/>
          <a:ea typeface="+mn-ea"/>
          <a:cs typeface="+mn-cs"/>
          <a:sym typeface="Avenir LT Std 45 Book" charset="0"/>
        </a:defRPr>
      </a:lvl4pPr>
      <a:lvl5pPr marL="1714396" algn="ctr" rtl="0" eaLnBrk="0" fontAlgn="base" hangingPunct="0">
        <a:spcBef>
          <a:spcPct val="0"/>
        </a:spcBef>
        <a:spcAft>
          <a:spcPct val="0"/>
        </a:spcAft>
        <a:defRPr sz="2249">
          <a:solidFill>
            <a:srgbClr val="FFFFFF"/>
          </a:solidFill>
          <a:latin typeface="+mn-lt"/>
          <a:ea typeface="+mn-ea"/>
          <a:cs typeface="+mn-cs"/>
          <a:sym typeface="Avenir LT Std 45 Book" charset="0"/>
        </a:defRPr>
      </a:lvl5pPr>
      <a:lvl6pPr marL="2142996" algn="ctr" rtl="0" fontAlgn="base">
        <a:spcBef>
          <a:spcPct val="0"/>
        </a:spcBef>
        <a:spcAft>
          <a:spcPct val="0"/>
        </a:spcAft>
        <a:defRPr sz="2249">
          <a:solidFill>
            <a:srgbClr val="FFFFFF"/>
          </a:solidFill>
          <a:latin typeface="+mn-lt"/>
          <a:ea typeface="+mn-ea"/>
          <a:cs typeface="+mn-cs"/>
          <a:sym typeface="Avenir LT Std 45 Book" charset="0"/>
        </a:defRPr>
      </a:lvl6pPr>
      <a:lvl7pPr marL="2571594" algn="ctr" rtl="0" fontAlgn="base">
        <a:spcBef>
          <a:spcPct val="0"/>
        </a:spcBef>
        <a:spcAft>
          <a:spcPct val="0"/>
        </a:spcAft>
        <a:defRPr sz="2249">
          <a:solidFill>
            <a:srgbClr val="FFFFFF"/>
          </a:solidFill>
          <a:latin typeface="+mn-lt"/>
          <a:ea typeface="+mn-ea"/>
          <a:cs typeface="+mn-cs"/>
          <a:sym typeface="Avenir LT Std 45 Book" charset="0"/>
        </a:defRPr>
      </a:lvl7pPr>
      <a:lvl8pPr marL="3000193" algn="ctr" rtl="0" fontAlgn="base">
        <a:spcBef>
          <a:spcPct val="0"/>
        </a:spcBef>
        <a:spcAft>
          <a:spcPct val="0"/>
        </a:spcAft>
        <a:defRPr sz="2249">
          <a:solidFill>
            <a:srgbClr val="FFFFFF"/>
          </a:solidFill>
          <a:latin typeface="+mn-lt"/>
          <a:ea typeface="+mn-ea"/>
          <a:cs typeface="+mn-cs"/>
          <a:sym typeface="Avenir LT Std 45 Book" charset="0"/>
        </a:defRPr>
      </a:lvl8pPr>
      <a:lvl9pPr marL="3428793" algn="ctr" rtl="0" fontAlgn="base">
        <a:spcBef>
          <a:spcPct val="0"/>
        </a:spcBef>
        <a:spcAft>
          <a:spcPct val="0"/>
        </a:spcAft>
        <a:defRPr sz="2249">
          <a:solidFill>
            <a:srgbClr val="FFFFFF"/>
          </a:solidFill>
          <a:latin typeface="+mn-lt"/>
          <a:ea typeface="+mn-ea"/>
          <a:cs typeface="+mn-cs"/>
          <a:sym typeface="Avenir LT Std 45 Book" charset="0"/>
        </a:defRPr>
      </a:lvl9pPr>
    </p:bodyStyle>
    <p:otherStyle>
      <a:defPPr>
        <a:defRPr lang="en-US"/>
      </a:defPPr>
      <a:lvl1pPr marL="0" algn="l" defTabSz="428599" rtl="0" eaLnBrk="1" latinLnBrk="0" hangingPunct="1">
        <a:defRPr sz="1688" kern="1200">
          <a:solidFill>
            <a:schemeClr val="tx1"/>
          </a:solidFill>
          <a:latin typeface="+mn-lt"/>
          <a:ea typeface="+mn-ea"/>
          <a:cs typeface="+mn-cs"/>
        </a:defRPr>
      </a:lvl1pPr>
      <a:lvl2pPr marL="428599" algn="l" defTabSz="428599" rtl="0" eaLnBrk="1" latinLnBrk="0" hangingPunct="1">
        <a:defRPr sz="1688" kern="1200">
          <a:solidFill>
            <a:schemeClr val="tx1"/>
          </a:solidFill>
          <a:latin typeface="+mn-lt"/>
          <a:ea typeface="+mn-ea"/>
          <a:cs typeface="+mn-cs"/>
        </a:defRPr>
      </a:lvl2pPr>
      <a:lvl3pPr marL="857199" algn="l" defTabSz="428599" rtl="0" eaLnBrk="1" latinLnBrk="0" hangingPunct="1">
        <a:defRPr sz="1688" kern="1200">
          <a:solidFill>
            <a:schemeClr val="tx1"/>
          </a:solidFill>
          <a:latin typeface="+mn-lt"/>
          <a:ea typeface="+mn-ea"/>
          <a:cs typeface="+mn-cs"/>
        </a:defRPr>
      </a:lvl3pPr>
      <a:lvl4pPr marL="1285797" algn="l" defTabSz="428599" rtl="0" eaLnBrk="1" latinLnBrk="0" hangingPunct="1">
        <a:defRPr sz="1688" kern="1200">
          <a:solidFill>
            <a:schemeClr val="tx1"/>
          </a:solidFill>
          <a:latin typeface="+mn-lt"/>
          <a:ea typeface="+mn-ea"/>
          <a:cs typeface="+mn-cs"/>
        </a:defRPr>
      </a:lvl4pPr>
      <a:lvl5pPr marL="1714396" algn="l" defTabSz="428599" rtl="0" eaLnBrk="1" latinLnBrk="0" hangingPunct="1">
        <a:defRPr sz="1688" kern="1200">
          <a:solidFill>
            <a:schemeClr val="tx1"/>
          </a:solidFill>
          <a:latin typeface="+mn-lt"/>
          <a:ea typeface="+mn-ea"/>
          <a:cs typeface="+mn-cs"/>
        </a:defRPr>
      </a:lvl5pPr>
      <a:lvl6pPr marL="2142996" algn="l" defTabSz="428599" rtl="0" eaLnBrk="1" latinLnBrk="0" hangingPunct="1">
        <a:defRPr sz="1688" kern="1200">
          <a:solidFill>
            <a:schemeClr val="tx1"/>
          </a:solidFill>
          <a:latin typeface="+mn-lt"/>
          <a:ea typeface="+mn-ea"/>
          <a:cs typeface="+mn-cs"/>
        </a:defRPr>
      </a:lvl6pPr>
      <a:lvl7pPr marL="2571594" algn="l" defTabSz="428599" rtl="0" eaLnBrk="1" latinLnBrk="0" hangingPunct="1">
        <a:defRPr sz="1688" kern="1200">
          <a:solidFill>
            <a:schemeClr val="tx1"/>
          </a:solidFill>
          <a:latin typeface="+mn-lt"/>
          <a:ea typeface="+mn-ea"/>
          <a:cs typeface="+mn-cs"/>
        </a:defRPr>
      </a:lvl7pPr>
      <a:lvl8pPr marL="3000193" algn="l" defTabSz="428599" rtl="0" eaLnBrk="1" latinLnBrk="0" hangingPunct="1">
        <a:defRPr sz="1688" kern="1200">
          <a:solidFill>
            <a:schemeClr val="tx1"/>
          </a:solidFill>
          <a:latin typeface="+mn-lt"/>
          <a:ea typeface="+mn-ea"/>
          <a:cs typeface="+mn-cs"/>
        </a:defRPr>
      </a:lvl8pPr>
      <a:lvl9pPr marL="3428793" algn="l" defTabSz="428599" rtl="0" eaLnBrk="1" latinLnBrk="0" hangingPunct="1">
        <a:defRPr sz="1688"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ext Box 3"/>
          <p:cNvSpPr txBox="1">
            <a:spLocks noGrp="1" noChangeArrowheads="1"/>
          </p:cNvSpPr>
          <p:nvPr>
            <p:ph type="sldNum" sz="quarter" idx="4"/>
          </p:nvPr>
        </p:nvSpPr>
        <p:spPr bwMode="auto">
          <a:xfrm>
            <a:off x="14584363" y="9372600"/>
            <a:ext cx="222250" cy="203200"/>
          </a:xfrm>
          <a:prstGeom prst="rect">
            <a:avLst/>
          </a:prstGeom>
          <a:noFill/>
          <a:ln>
            <a:noFill/>
          </a:ln>
          <a:effectLst/>
          <a:extLst>
            <a:ext uri="{909E8E84-426E-40dd-AFC4-6F175D3DCCD1}"/>
            <a:ext uri="{91240B29-F687-4f45-9708-019B960494DF}"/>
            <a:ext uri="{AF507438-7753-43e0-B8FC-AC1667EBCBE1}"/>
          </a:extLst>
        </p:spPr>
        <p:txBody>
          <a:bodyPr vert="horz" wrap="none" lIns="91440" tIns="45720" rIns="91440" bIns="45720" numCol="1" anchor="t" anchorCtr="0" compatLnSpc="1">
            <a:prstTxWarp prst="textNoShape">
              <a:avLst/>
            </a:prstTxWarp>
          </a:bodyPr>
          <a:lstStyle>
            <a:lvl1pPr algn="r" eaLnBrk="1" hangingPunct="1">
              <a:defRPr sz="1000">
                <a:solidFill>
                  <a:srgbClr val="808080"/>
                </a:solidFill>
                <a:latin typeface="Avenir LT Std 35 Light" charset="0"/>
                <a:ea typeface="MS PGothic" panose="020B0600070205080204" pitchFamily="34" charset="-128"/>
                <a:sym typeface="Avenir LT Std 35 Light" charset="0"/>
              </a:defRPr>
            </a:lvl1pPr>
          </a:lstStyle>
          <a:p>
            <a:pPr>
              <a:defRPr/>
            </a:pPr>
            <a:fld id="{CA7E305C-72BA-4C8C-BD69-B0B00D31F246}" type="slidenum">
              <a:rPr lang="en-US"/>
              <a:pPr>
                <a:defRPr/>
              </a:pPr>
              <a:t>‹#›</a:t>
            </a:fld>
            <a:endParaRPr lang="en-US"/>
          </a:p>
        </p:txBody>
      </p:sp>
      <p:sp>
        <p:nvSpPr>
          <p:cNvPr id="4099" name="Rectangle 4"/>
          <p:cNvSpPr>
            <a:spLocks noGrp="1" noChangeArrowheads="1"/>
          </p:cNvSpPr>
          <p:nvPr>
            <p:ph type="title"/>
          </p:nvPr>
        </p:nvSpPr>
        <p:spPr bwMode="auto">
          <a:xfrm>
            <a:off x="1638300" y="1755775"/>
            <a:ext cx="13017500" cy="635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0800" tIns="50800" rIns="50800" bIns="50800" numCol="1" anchor="ctr" anchorCtr="0" compatLnSpc="1">
            <a:prstTxWarp prst="textNoShape">
              <a:avLst/>
            </a:prstTxWarp>
          </a:bodyPr>
          <a:lstStyle/>
          <a:p>
            <a:pPr lvl="0"/>
            <a:r>
              <a:rPr lang="en-US" altLang="en-US">
                <a:sym typeface="Avenir LT Std 45 Book" charset="0"/>
              </a:rPr>
              <a:t>CLICK TO EDIT MASTER TITLE STYLE</a:t>
            </a:r>
          </a:p>
        </p:txBody>
      </p:sp>
      <p:pic>
        <p:nvPicPr>
          <p:cNvPr id="4100" name="Picture 5" descr="Screen Shot 2014-04-25 at 9.42.46 AM.png"/>
          <p:cNvPicPr>
            <a:picLocks noChangeAspect="1"/>
          </p:cNvPicPr>
          <p:nvPr userDrawn="1"/>
        </p:nvPicPr>
        <p:blipFill>
          <a:blip r:embed="rId32">
            <a:extLst>
              <a:ext uri="{28A0092B-C50C-407E-A947-70E740481C1C}">
                <a14:useLocalDpi xmlns:a14="http://schemas.microsoft.com/office/drawing/2010/main" val="0"/>
              </a:ext>
            </a:extLst>
          </a:blip>
          <a:srcRect/>
          <a:stretch>
            <a:fillRect/>
          </a:stretch>
        </p:blipFill>
        <p:spPr bwMode="auto">
          <a:xfrm>
            <a:off x="7080250" y="9126538"/>
            <a:ext cx="2130425" cy="500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44214681"/>
      </p:ext>
    </p:extLst>
  </p:cSld>
  <p:clrMap bg1="lt1" tx1="dk1" bg2="lt2" tx2="dk2" accent1="accent1" accent2="accent2" accent3="accent3" accent4="accent4" accent5="accent5" accent6="accent6" hlink="hlink" folHlink="folHlink"/>
  <p:sldLayoutIdLst>
    <p:sldLayoutId id="2147486887" r:id="rId1"/>
    <p:sldLayoutId id="2147486888" r:id="rId2"/>
    <p:sldLayoutId id="2147486889" r:id="rId3"/>
    <p:sldLayoutId id="2147486890" r:id="rId4"/>
    <p:sldLayoutId id="2147486891" r:id="rId5"/>
    <p:sldLayoutId id="2147486892" r:id="rId6"/>
    <p:sldLayoutId id="2147486893" r:id="rId7"/>
    <p:sldLayoutId id="2147486894" r:id="rId8"/>
    <p:sldLayoutId id="2147486895" r:id="rId9"/>
    <p:sldLayoutId id="2147486896" r:id="rId10"/>
    <p:sldLayoutId id="2147486897" r:id="rId11"/>
    <p:sldLayoutId id="2147486898" r:id="rId12"/>
    <p:sldLayoutId id="2147486899" r:id="rId13"/>
    <p:sldLayoutId id="2147486900" r:id="rId14"/>
    <p:sldLayoutId id="2147486902" r:id="rId15"/>
    <p:sldLayoutId id="2147486903" r:id="rId16"/>
    <p:sldLayoutId id="2147486904" r:id="rId17"/>
    <p:sldLayoutId id="2147486905" r:id="rId18"/>
    <p:sldLayoutId id="2147486906" r:id="rId19"/>
    <p:sldLayoutId id="2147486907" r:id="rId20"/>
    <p:sldLayoutId id="2147486908" r:id="rId21"/>
    <p:sldLayoutId id="2147486909" r:id="rId22"/>
    <p:sldLayoutId id="2147486910" r:id="rId23"/>
    <p:sldLayoutId id="2147486911" r:id="rId24"/>
    <p:sldLayoutId id="2147486912" r:id="rId25"/>
    <p:sldLayoutId id="2147486913" r:id="rId26"/>
    <p:sldLayoutId id="2147486914" r:id="rId27"/>
    <p:sldLayoutId id="2147486915" r:id="rId28"/>
    <p:sldLayoutId id="2147486916" r:id="rId29"/>
    <p:sldLayoutId id="2147486917" r:id="rId30"/>
  </p:sldLayoutIdLst>
  <p:transition/>
  <p:hf hdr="0" ftr="0" dt="0"/>
  <p:txStyles>
    <p:titleStyle>
      <a:lvl1pPr algn="ctr" rtl="0" eaLnBrk="0" fontAlgn="base" hangingPunct="0">
        <a:spcBef>
          <a:spcPct val="0"/>
        </a:spcBef>
        <a:spcAft>
          <a:spcPct val="0"/>
        </a:spcAft>
        <a:defRPr sz="4000">
          <a:solidFill>
            <a:srgbClr val="EF6537"/>
          </a:solidFill>
          <a:latin typeface="Futura LT Pro Medium"/>
          <a:ea typeface="+mj-ea"/>
          <a:cs typeface="Futura LT Pro Medium"/>
          <a:sym typeface="Avenir LT Std 45 Book" charset="0"/>
        </a:defRPr>
      </a:lvl1pPr>
      <a:lvl2pPr algn="ctr" rtl="0" eaLnBrk="0" fontAlgn="base" hangingPunct="0">
        <a:spcBef>
          <a:spcPct val="0"/>
        </a:spcBef>
        <a:spcAft>
          <a:spcPct val="0"/>
        </a:spcAft>
        <a:defRPr sz="4000">
          <a:solidFill>
            <a:srgbClr val="EF6537"/>
          </a:solidFill>
          <a:latin typeface="Futura LT Pro Medium" charset="0"/>
          <a:ea typeface="ヒラギノ角ゴ ProN W3" charset="0"/>
          <a:cs typeface="Futura LT Pro Medium" panose="020B0602020204020303" pitchFamily="34" charset="0"/>
          <a:sym typeface="Avenir LT Std 45 Book" charset="0"/>
        </a:defRPr>
      </a:lvl2pPr>
      <a:lvl3pPr algn="ctr" rtl="0" eaLnBrk="0" fontAlgn="base" hangingPunct="0">
        <a:spcBef>
          <a:spcPct val="0"/>
        </a:spcBef>
        <a:spcAft>
          <a:spcPct val="0"/>
        </a:spcAft>
        <a:defRPr sz="4000">
          <a:solidFill>
            <a:srgbClr val="EF6537"/>
          </a:solidFill>
          <a:latin typeface="Futura LT Pro Medium" charset="0"/>
          <a:ea typeface="ヒラギノ角ゴ ProN W3" charset="0"/>
          <a:cs typeface="Futura LT Pro Medium" panose="020B0602020204020303" pitchFamily="34" charset="0"/>
          <a:sym typeface="Avenir LT Std 45 Book" charset="0"/>
        </a:defRPr>
      </a:lvl3pPr>
      <a:lvl4pPr algn="ctr" rtl="0" eaLnBrk="0" fontAlgn="base" hangingPunct="0">
        <a:spcBef>
          <a:spcPct val="0"/>
        </a:spcBef>
        <a:spcAft>
          <a:spcPct val="0"/>
        </a:spcAft>
        <a:defRPr sz="4000">
          <a:solidFill>
            <a:srgbClr val="EF6537"/>
          </a:solidFill>
          <a:latin typeface="Futura LT Pro Medium" charset="0"/>
          <a:ea typeface="ヒラギノ角ゴ ProN W3" charset="0"/>
          <a:cs typeface="Futura LT Pro Medium" panose="020B0602020204020303" pitchFamily="34" charset="0"/>
          <a:sym typeface="Avenir LT Std 45 Book" charset="0"/>
        </a:defRPr>
      </a:lvl4pPr>
      <a:lvl5pPr algn="ctr" rtl="0" eaLnBrk="0" fontAlgn="base" hangingPunct="0">
        <a:spcBef>
          <a:spcPct val="0"/>
        </a:spcBef>
        <a:spcAft>
          <a:spcPct val="0"/>
        </a:spcAft>
        <a:defRPr sz="4000">
          <a:solidFill>
            <a:srgbClr val="EF6537"/>
          </a:solidFill>
          <a:latin typeface="Futura LT Pro Medium" charset="0"/>
          <a:ea typeface="ヒラギノ角ゴ ProN W3" charset="0"/>
          <a:cs typeface="Futura LT Pro Medium" panose="020B0602020204020303" pitchFamily="34" charset="0"/>
          <a:sym typeface="Avenir LT Std 45 Book" charset="0"/>
        </a:defRPr>
      </a:lvl5pPr>
      <a:lvl6pPr marL="4572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6pPr>
      <a:lvl7pPr marL="9144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7pPr>
      <a:lvl8pPr marL="13716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8pPr>
      <a:lvl9pPr marL="18288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9pPr>
    </p:titleStyle>
    <p:bodyStyle>
      <a:lvl1pPr marL="342900" indent="-342900" algn="ctr" rtl="0" eaLnBrk="0" fontAlgn="base" hangingPunct="0">
        <a:spcBef>
          <a:spcPct val="0"/>
        </a:spcBef>
        <a:spcAft>
          <a:spcPct val="0"/>
        </a:spcAft>
        <a:defRPr sz="2400">
          <a:solidFill>
            <a:srgbClr val="FFFFFF"/>
          </a:solidFill>
          <a:latin typeface="+mn-lt"/>
          <a:ea typeface="+mn-ea"/>
          <a:cs typeface="+mn-cs"/>
          <a:sym typeface="Avenir LT Std 45 Book" charset="0"/>
        </a:defRPr>
      </a:lvl1pPr>
      <a:lvl2pPr marL="457200" algn="ctr" rtl="0" eaLnBrk="0" fontAlgn="base" hangingPunct="0">
        <a:spcBef>
          <a:spcPct val="0"/>
        </a:spcBef>
        <a:spcAft>
          <a:spcPct val="0"/>
        </a:spcAft>
        <a:defRPr sz="2400">
          <a:solidFill>
            <a:srgbClr val="FFFFFF"/>
          </a:solidFill>
          <a:latin typeface="+mn-lt"/>
          <a:ea typeface="+mn-ea"/>
          <a:cs typeface="+mn-cs"/>
          <a:sym typeface="Avenir LT Std 45 Book" charset="0"/>
        </a:defRPr>
      </a:lvl2pPr>
      <a:lvl3pPr marL="914400" algn="ctr" rtl="0" eaLnBrk="0" fontAlgn="base" hangingPunct="0">
        <a:spcBef>
          <a:spcPct val="0"/>
        </a:spcBef>
        <a:spcAft>
          <a:spcPct val="0"/>
        </a:spcAft>
        <a:defRPr sz="2400">
          <a:solidFill>
            <a:srgbClr val="FFFFFF"/>
          </a:solidFill>
          <a:latin typeface="+mn-lt"/>
          <a:ea typeface="+mn-ea"/>
          <a:cs typeface="+mn-cs"/>
          <a:sym typeface="Avenir LT Std 45 Book" charset="0"/>
        </a:defRPr>
      </a:lvl3pPr>
      <a:lvl4pPr marL="1371600" algn="ctr" rtl="0" eaLnBrk="0" fontAlgn="base" hangingPunct="0">
        <a:spcBef>
          <a:spcPct val="0"/>
        </a:spcBef>
        <a:spcAft>
          <a:spcPct val="0"/>
        </a:spcAft>
        <a:defRPr sz="2400">
          <a:solidFill>
            <a:srgbClr val="FFFFFF"/>
          </a:solidFill>
          <a:latin typeface="+mn-lt"/>
          <a:ea typeface="+mn-ea"/>
          <a:cs typeface="+mn-cs"/>
          <a:sym typeface="Avenir LT Std 45 Book" charset="0"/>
        </a:defRPr>
      </a:lvl4pPr>
      <a:lvl5pPr marL="1828800" algn="ctr" rtl="0" eaLnBrk="0" fontAlgn="base" hangingPunct="0">
        <a:spcBef>
          <a:spcPct val="0"/>
        </a:spcBef>
        <a:spcAft>
          <a:spcPct val="0"/>
        </a:spcAft>
        <a:defRPr sz="2400">
          <a:solidFill>
            <a:srgbClr val="FFFFFF"/>
          </a:solidFill>
          <a:latin typeface="+mn-lt"/>
          <a:ea typeface="+mn-ea"/>
          <a:cs typeface="+mn-cs"/>
          <a:sym typeface="Avenir LT Std 45 Book" charset="0"/>
        </a:defRPr>
      </a:lvl5pPr>
      <a:lvl6pPr marL="2286000" algn="ctr" rtl="0" fontAlgn="base">
        <a:spcBef>
          <a:spcPct val="0"/>
        </a:spcBef>
        <a:spcAft>
          <a:spcPct val="0"/>
        </a:spcAft>
        <a:defRPr sz="2400">
          <a:solidFill>
            <a:srgbClr val="FFFFFF"/>
          </a:solidFill>
          <a:latin typeface="+mn-lt"/>
          <a:ea typeface="+mn-ea"/>
          <a:cs typeface="+mn-cs"/>
          <a:sym typeface="Avenir LT Std 45 Book" charset="0"/>
        </a:defRPr>
      </a:lvl6pPr>
      <a:lvl7pPr marL="2743200" algn="ctr" rtl="0" fontAlgn="base">
        <a:spcBef>
          <a:spcPct val="0"/>
        </a:spcBef>
        <a:spcAft>
          <a:spcPct val="0"/>
        </a:spcAft>
        <a:defRPr sz="2400">
          <a:solidFill>
            <a:srgbClr val="FFFFFF"/>
          </a:solidFill>
          <a:latin typeface="+mn-lt"/>
          <a:ea typeface="+mn-ea"/>
          <a:cs typeface="+mn-cs"/>
          <a:sym typeface="Avenir LT Std 45 Book" charset="0"/>
        </a:defRPr>
      </a:lvl7pPr>
      <a:lvl8pPr marL="3200400" algn="ctr" rtl="0" fontAlgn="base">
        <a:spcBef>
          <a:spcPct val="0"/>
        </a:spcBef>
        <a:spcAft>
          <a:spcPct val="0"/>
        </a:spcAft>
        <a:defRPr sz="2400">
          <a:solidFill>
            <a:srgbClr val="FFFFFF"/>
          </a:solidFill>
          <a:latin typeface="+mn-lt"/>
          <a:ea typeface="+mn-ea"/>
          <a:cs typeface="+mn-cs"/>
          <a:sym typeface="Avenir LT Std 45 Book" charset="0"/>
        </a:defRPr>
      </a:lvl8pPr>
      <a:lvl9pPr marL="3657600" algn="ctr" rtl="0" fontAlgn="base">
        <a:spcBef>
          <a:spcPct val="0"/>
        </a:spcBef>
        <a:spcAft>
          <a:spcPct val="0"/>
        </a:spcAft>
        <a:defRPr sz="2400">
          <a:solidFill>
            <a:srgbClr val="FFFFFF"/>
          </a:solidFill>
          <a:latin typeface="+mn-lt"/>
          <a:ea typeface="+mn-ea"/>
          <a:cs typeface="+mn-cs"/>
          <a:sym typeface="Avenir LT Std 45 Book"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ext Box 3"/>
          <p:cNvSpPr txBox="1">
            <a:spLocks noGrp="1" noChangeArrowheads="1"/>
          </p:cNvSpPr>
          <p:nvPr>
            <p:ph type="sldNum" sz="quarter" idx="4"/>
          </p:nvPr>
        </p:nvSpPr>
        <p:spPr bwMode="auto">
          <a:xfrm>
            <a:off x="14584363" y="9372600"/>
            <a:ext cx="222250" cy="203200"/>
          </a:xfrm>
          <a:prstGeom prst="rect">
            <a:avLst/>
          </a:prstGeom>
          <a:noFill/>
          <a:ln>
            <a:noFill/>
          </a:ln>
          <a:effectLst/>
          <a:extLst>
            <a:ext uri="{909E8E84-426E-40dd-AFC4-6F175D3DCCD1}"/>
            <a:ext uri="{91240B29-F687-4f45-9708-019B960494DF}"/>
            <a:ext uri="{AF507438-7753-43e0-B8FC-AC1667EBCBE1}"/>
          </a:extLst>
        </p:spPr>
        <p:txBody>
          <a:bodyPr vert="horz" wrap="none" lIns="91440" tIns="45720" rIns="91440" bIns="45720" numCol="1" anchor="t" anchorCtr="0" compatLnSpc="1">
            <a:prstTxWarp prst="textNoShape">
              <a:avLst/>
            </a:prstTxWarp>
          </a:bodyPr>
          <a:lstStyle>
            <a:lvl1pPr algn="r" eaLnBrk="1" hangingPunct="1">
              <a:defRPr sz="1000">
                <a:solidFill>
                  <a:srgbClr val="808080"/>
                </a:solidFill>
                <a:latin typeface="Avenir LT Std 35 Light" charset="0"/>
                <a:ea typeface="MS PGothic" panose="020B0600070205080204" pitchFamily="34" charset="-128"/>
                <a:cs typeface="+mn-cs"/>
                <a:sym typeface="Avenir LT Std 35 Light" charset="0"/>
              </a:defRPr>
            </a:lvl1pPr>
          </a:lstStyle>
          <a:p>
            <a:pPr>
              <a:defRPr/>
            </a:pPr>
            <a:fld id="{A2D2B611-8A98-476A-8EB5-D03755A935C0}" type="slidenum">
              <a:rPr lang="en-US"/>
              <a:pPr>
                <a:defRPr/>
              </a:pPr>
              <a:t>‹#›</a:t>
            </a:fld>
            <a:endParaRPr lang="en-US"/>
          </a:p>
        </p:txBody>
      </p:sp>
      <p:sp>
        <p:nvSpPr>
          <p:cNvPr id="4099" name="Rectangle 4"/>
          <p:cNvSpPr>
            <a:spLocks noGrp="1" noChangeArrowheads="1"/>
          </p:cNvSpPr>
          <p:nvPr>
            <p:ph type="title"/>
          </p:nvPr>
        </p:nvSpPr>
        <p:spPr bwMode="auto">
          <a:xfrm>
            <a:off x="1638300" y="1755775"/>
            <a:ext cx="13017500" cy="635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0800" tIns="50800" rIns="50800" bIns="50800" numCol="1" anchor="ctr" anchorCtr="0" compatLnSpc="1">
            <a:prstTxWarp prst="textNoShape">
              <a:avLst/>
            </a:prstTxWarp>
          </a:bodyPr>
          <a:lstStyle/>
          <a:p>
            <a:pPr lvl="0"/>
            <a:r>
              <a:rPr lang="en-US" altLang="en-US">
                <a:sym typeface="Avenir LT Std 45 Book"/>
              </a:rPr>
              <a:t>CLICK TO EDIT MASTER TITLE STYLE</a:t>
            </a:r>
          </a:p>
        </p:txBody>
      </p:sp>
      <p:pic>
        <p:nvPicPr>
          <p:cNvPr id="4100" name="Picture 5" descr="Screen Shot 2014-04-25 at 9.42.46 AM.png"/>
          <p:cNvPicPr>
            <a:picLocks noChangeAspect="1"/>
          </p:cNvPicPr>
          <p:nvPr userDrawn="1"/>
        </p:nvPicPr>
        <p:blipFill>
          <a:blip r:embed="rId32">
            <a:extLst>
              <a:ext uri="{28A0092B-C50C-407E-A947-70E740481C1C}">
                <a14:useLocalDpi xmlns:a14="http://schemas.microsoft.com/office/drawing/2010/main" val="0"/>
              </a:ext>
            </a:extLst>
          </a:blip>
          <a:srcRect/>
          <a:stretch>
            <a:fillRect/>
          </a:stretch>
        </p:blipFill>
        <p:spPr bwMode="auto">
          <a:xfrm>
            <a:off x="7080250" y="9126538"/>
            <a:ext cx="2130425" cy="500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10641227"/>
      </p:ext>
    </p:extLst>
  </p:cSld>
  <p:clrMap bg1="lt1" tx1="dk1" bg2="lt2" tx2="dk2" accent1="accent1" accent2="accent2" accent3="accent3" accent4="accent4" accent5="accent5" accent6="accent6" hlink="hlink" folHlink="folHlink"/>
  <p:sldLayoutIdLst>
    <p:sldLayoutId id="2147486923" r:id="rId1"/>
    <p:sldLayoutId id="2147486924" r:id="rId2"/>
    <p:sldLayoutId id="2147486925" r:id="rId3"/>
    <p:sldLayoutId id="2147486926" r:id="rId4"/>
    <p:sldLayoutId id="2147486927" r:id="rId5"/>
    <p:sldLayoutId id="2147486928" r:id="rId6"/>
    <p:sldLayoutId id="2147486929" r:id="rId7"/>
    <p:sldLayoutId id="2147486930" r:id="rId8"/>
    <p:sldLayoutId id="2147486931" r:id="rId9"/>
    <p:sldLayoutId id="2147486932" r:id="rId10"/>
    <p:sldLayoutId id="2147486933" r:id="rId11"/>
    <p:sldLayoutId id="2147486934" r:id="rId12"/>
    <p:sldLayoutId id="2147486935" r:id="rId13"/>
    <p:sldLayoutId id="2147486936" r:id="rId14"/>
    <p:sldLayoutId id="2147486938" r:id="rId15"/>
    <p:sldLayoutId id="2147486939" r:id="rId16"/>
    <p:sldLayoutId id="2147486940" r:id="rId17"/>
    <p:sldLayoutId id="2147486941" r:id="rId18"/>
    <p:sldLayoutId id="2147486942" r:id="rId19"/>
    <p:sldLayoutId id="2147486943" r:id="rId20"/>
    <p:sldLayoutId id="2147486944" r:id="rId21"/>
    <p:sldLayoutId id="2147486945" r:id="rId22"/>
    <p:sldLayoutId id="2147486946" r:id="rId23"/>
    <p:sldLayoutId id="2147486947" r:id="rId24"/>
    <p:sldLayoutId id="2147486948" r:id="rId25"/>
    <p:sldLayoutId id="2147486949" r:id="rId26"/>
    <p:sldLayoutId id="2147486950" r:id="rId27"/>
    <p:sldLayoutId id="2147486951" r:id="rId28"/>
    <p:sldLayoutId id="2147486952" r:id="rId29"/>
    <p:sldLayoutId id="2147486953" r:id="rId30"/>
  </p:sldLayoutIdLst>
  <p:transition/>
  <p:hf hdr="0" ftr="0" dt="0"/>
  <p:txStyles>
    <p:titleStyle>
      <a:lvl1pPr algn="ctr" rtl="0" eaLnBrk="0" fontAlgn="base" hangingPunct="0">
        <a:spcBef>
          <a:spcPct val="0"/>
        </a:spcBef>
        <a:spcAft>
          <a:spcPct val="0"/>
        </a:spcAft>
        <a:defRPr sz="4000">
          <a:solidFill>
            <a:srgbClr val="EF6537"/>
          </a:solidFill>
          <a:latin typeface="Futura LT Pro Medium"/>
          <a:ea typeface="+mj-ea"/>
          <a:cs typeface="Futura LT Pro Medium"/>
          <a:sym typeface="Avenir LT Std 45 Book"/>
        </a:defRPr>
      </a:lvl1pPr>
      <a:lvl2pPr algn="ctr" rtl="0" eaLnBrk="0" fontAlgn="base" hangingPunct="0">
        <a:spcBef>
          <a:spcPct val="0"/>
        </a:spcBef>
        <a:spcAft>
          <a:spcPct val="0"/>
        </a:spcAft>
        <a:defRPr sz="4000">
          <a:solidFill>
            <a:srgbClr val="EF6537"/>
          </a:solidFill>
          <a:latin typeface="Futura LT Pro Medium" charset="0"/>
          <a:ea typeface="ヒラギノ角ゴ ProN W3" charset="0"/>
          <a:cs typeface="Futura LT Pro Medium" panose="020B0602020204020303" pitchFamily="34" charset="0"/>
          <a:sym typeface="Avenir LT Std 45 Book"/>
        </a:defRPr>
      </a:lvl2pPr>
      <a:lvl3pPr algn="ctr" rtl="0" eaLnBrk="0" fontAlgn="base" hangingPunct="0">
        <a:spcBef>
          <a:spcPct val="0"/>
        </a:spcBef>
        <a:spcAft>
          <a:spcPct val="0"/>
        </a:spcAft>
        <a:defRPr sz="4000">
          <a:solidFill>
            <a:srgbClr val="EF6537"/>
          </a:solidFill>
          <a:latin typeface="Futura LT Pro Medium" charset="0"/>
          <a:ea typeface="ヒラギノ角ゴ ProN W3" charset="0"/>
          <a:cs typeface="Futura LT Pro Medium" panose="020B0602020204020303" pitchFamily="34" charset="0"/>
          <a:sym typeface="Avenir LT Std 45 Book"/>
        </a:defRPr>
      </a:lvl3pPr>
      <a:lvl4pPr algn="ctr" rtl="0" eaLnBrk="0" fontAlgn="base" hangingPunct="0">
        <a:spcBef>
          <a:spcPct val="0"/>
        </a:spcBef>
        <a:spcAft>
          <a:spcPct val="0"/>
        </a:spcAft>
        <a:defRPr sz="4000">
          <a:solidFill>
            <a:srgbClr val="EF6537"/>
          </a:solidFill>
          <a:latin typeface="Futura LT Pro Medium" charset="0"/>
          <a:ea typeface="ヒラギノ角ゴ ProN W3" charset="0"/>
          <a:cs typeface="Futura LT Pro Medium" panose="020B0602020204020303" pitchFamily="34" charset="0"/>
          <a:sym typeface="Avenir LT Std 45 Book"/>
        </a:defRPr>
      </a:lvl4pPr>
      <a:lvl5pPr algn="ctr" rtl="0" eaLnBrk="0" fontAlgn="base" hangingPunct="0">
        <a:spcBef>
          <a:spcPct val="0"/>
        </a:spcBef>
        <a:spcAft>
          <a:spcPct val="0"/>
        </a:spcAft>
        <a:defRPr sz="4000">
          <a:solidFill>
            <a:srgbClr val="EF6537"/>
          </a:solidFill>
          <a:latin typeface="Futura LT Pro Medium" charset="0"/>
          <a:ea typeface="ヒラギノ角ゴ ProN W3" charset="0"/>
          <a:cs typeface="Futura LT Pro Medium" panose="020B0602020204020303" pitchFamily="34" charset="0"/>
          <a:sym typeface="Avenir LT Std 45 Book"/>
        </a:defRPr>
      </a:lvl5pPr>
      <a:lvl6pPr marL="4572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6pPr>
      <a:lvl7pPr marL="9144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7pPr>
      <a:lvl8pPr marL="13716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8pPr>
      <a:lvl9pPr marL="18288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9pPr>
    </p:titleStyle>
    <p:bodyStyle>
      <a:lvl1pPr marL="342900" indent="-342900" algn="ctr" rtl="0" eaLnBrk="0" fontAlgn="base" hangingPunct="0">
        <a:spcBef>
          <a:spcPct val="0"/>
        </a:spcBef>
        <a:spcAft>
          <a:spcPct val="0"/>
        </a:spcAft>
        <a:defRPr sz="2400">
          <a:solidFill>
            <a:srgbClr val="FFFFFF"/>
          </a:solidFill>
          <a:latin typeface="+mn-lt"/>
          <a:ea typeface="+mn-ea"/>
          <a:cs typeface="+mn-cs"/>
          <a:sym typeface="Avenir LT Std 45 Book"/>
        </a:defRPr>
      </a:lvl1pPr>
      <a:lvl2pPr marL="457200" algn="ctr" rtl="0" eaLnBrk="0" fontAlgn="base" hangingPunct="0">
        <a:spcBef>
          <a:spcPct val="0"/>
        </a:spcBef>
        <a:spcAft>
          <a:spcPct val="0"/>
        </a:spcAft>
        <a:defRPr sz="2400">
          <a:solidFill>
            <a:srgbClr val="FFFFFF"/>
          </a:solidFill>
          <a:latin typeface="+mn-lt"/>
          <a:ea typeface="+mn-ea"/>
          <a:cs typeface="+mn-cs"/>
          <a:sym typeface="Avenir LT Std 45 Book"/>
        </a:defRPr>
      </a:lvl2pPr>
      <a:lvl3pPr marL="914400" algn="ctr" rtl="0" eaLnBrk="0" fontAlgn="base" hangingPunct="0">
        <a:spcBef>
          <a:spcPct val="0"/>
        </a:spcBef>
        <a:spcAft>
          <a:spcPct val="0"/>
        </a:spcAft>
        <a:defRPr sz="2400">
          <a:solidFill>
            <a:srgbClr val="FFFFFF"/>
          </a:solidFill>
          <a:latin typeface="+mn-lt"/>
          <a:ea typeface="+mn-ea"/>
          <a:cs typeface="+mn-cs"/>
          <a:sym typeface="Avenir LT Std 45 Book"/>
        </a:defRPr>
      </a:lvl3pPr>
      <a:lvl4pPr marL="1371600" algn="ctr" rtl="0" eaLnBrk="0" fontAlgn="base" hangingPunct="0">
        <a:spcBef>
          <a:spcPct val="0"/>
        </a:spcBef>
        <a:spcAft>
          <a:spcPct val="0"/>
        </a:spcAft>
        <a:defRPr sz="2400">
          <a:solidFill>
            <a:srgbClr val="FFFFFF"/>
          </a:solidFill>
          <a:latin typeface="+mn-lt"/>
          <a:ea typeface="+mn-ea"/>
          <a:cs typeface="+mn-cs"/>
          <a:sym typeface="Avenir LT Std 45 Book"/>
        </a:defRPr>
      </a:lvl4pPr>
      <a:lvl5pPr marL="1828800" algn="ctr" rtl="0" eaLnBrk="0" fontAlgn="base" hangingPunct="0">
        <a:spcBef>
          <a:spcPct val="0"/>
        </a:spcBef>
        <a:spcAft>
          <a:spcPct val="0"/>
        </a:spcAft>
        <a:defRPr sz="2400">
          <a:solidFill>
            <a:srgbClr val="FFFFFF"/>
          </a:solidFill>
          <a:latin typeface="+mn-lt"/>
          <a:ea typeface="+mn-ea"/>
          <a:cs typeface="+mn-cs"/>
          <a:sym typeface="Avenir LT Std 45 Book"/>
        </a:defRPr>
      </a:lvl5pPr>
      <a:lvl6pPr marL="2286000" algn="ctr" rtl="0" fontAlgn="base">
        <a:spcBef>
          <a:spcPct val="0"/>
        </a:spcBef>
        <a:spcAft>
          <a:spcPct val="0"/>
        </a:spcAft>
        <a:defRPr sz="2400">
          <a:solidFill>
            <a:srgbClr val="FFFFFF"/>
          </a:solidFill>
          <a:latin typeface="+mn-lt"/>
          <a:ea typeface="+mn-ea"/>
          <a:cs typeface="+mn-cs"/>
          <a:sym typeface="Avenir LT Std 45 Book" charset="0"/>
        </a:defRPr>
      </a:lvl6pPr>
      <a:lvl7pPr marL="2743200" algn="ctr" rtl="0" fontAlgn="base">
        <a:spcBef>
          <a:spcPct val="0"/>
        </a:spcBef>
        <a:spcAft>
          <a:spcPct val="0"/>
        </a:spcAft>
        <a:defRPr sz="2400">
          <a:solidFill>
            <a:srgbClr val="FFFFFF"/>
          </a:solidFill>
          <a:latin typeface="+mn-lt"/>
          <a:ea typeface="+mn-ea"/>
          <a:cs typeface="+mn-cs"/>
          <a:sym typeface="Avenir LT Std 45 Book" charset="0"/>
        </a:defRPr>
      </a:lvl7pPr>
      <a:lvl8pPr marL="3200400" algn="ctr" rtl="0" fontAlgn="base">
        <a:spcBef>
          <a:spcPct val="0"/>
        </a:spcBef>
        <a:spcAft>
          <a:spcPct val="0"/>
        </a:spcAft>
        <a:defRPr sz="2400">
          <a:solidFill>
            <a:srgbClr val="FFFFFF"/>
          </a:solidFill>
          <a:latin typeface="+mn-lt"/>
          <a:ea typeface="+mn-ea"/>
          <a:cs typeface="+mn-cs"/>
          <a:sym typeface="Avenir LT Std 45 Book" charset="0"/>
        </a:defRPr>
      </a:lvl8pPr>
      <a:lvl9pPr marL="3657600" algn="ctr" rtl="0" fontAlgn="base">
        <a:spcBef>
          <a:spcPct val="0"/>
        </a:spcBef>
        <a:spcAft>
          <a:spcPct val="0"/>
        </a:spcAft>
        <a:defRPr sz="2400">
          <a:solidFill>
            <a:srgbClr val="FFFFFF"/>
          </a:solidFill>
          <a:latin typeface="+mn-lt"/>
          <a:ea typeface="+mn-ea"/>
          <a:cs typeface="+mn-cs"/>
          <a:sym typeface="Avenir LT Std 45 Book"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 name="Shape 635"/>
          <p:cNvSpPr/>
          <p:nvPr userDrawn="1"/>
        </p:nvSpPr>
        <p:spPr>
          <a:xfrm>
            <a:off x="0" y="660400"/>
            <a:ext cx="16281400" cy="8413750"/>
          </a:xfrm>
          <a:prstGeom prst="rect">
            <a:avLst/>
          </a:prstGeom>
          <a:solidFill>
            <a:srgbClr val="EF7131"/>
          </a:solidFill>
          <a:ln w="12700">
            <a:miter lim="400000"/>
          </a:ln>
        </p:spPr>
        <p:txBody>
          <a:bodyPr lIns="42856" tIns="42857" rIns="42856" bIns="42857" anchor="ctr"/>
          <a:lstStyle/>
          <a:p>
            <a:pPr algn="ctr" defTabSz="547592"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3749">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ext Box 3"/>
          <p:cNvSpPr txBox="1">
            <a:spLocks noGrp="1" noChangeArrowheads="1"/>
          </p:cNvSpPr>
          <p:nvPr>
            <p:ph type="sldNum" sz="quarter" idx="4"/>
          </p:nvPr>
        </p:nvSpPr>
        <p:spPr bwMode="auto">
          <a:xfrm>
            <a:off x="14584363" y="9372600"/>
            <a:ext cx="222251" cy="203200"/>
          </a:xfrm>
          <a:prstGeom prst="rect">
            <a:avLst/>
          </a:prstGeom>
          <a:noFill/>
          <a:ln>
            <a:noFill/>
          </a:ln>
          <a:effectLst/>
          <a:extLst>
            <a:ext uri="{909E8E84-426E-40dd-AFC4-6F175D3DCCD1}"/>
            <a:ext uri="{91240B29-F687-4f45-9708-019B960494DF}"/>
            <a:ext uri="{AF507438-7753-43e0-B8FC-AC1667EBCBE1}"/>
          </a:extLst>
        </p:spPr>
        <p:txBody>
          <a:bodyPr vert="horz" wrap="none" lIns="91440" tIns="45720" rIns="91440" bIns="45720" numCol="1" anchor="t" anchorCtr="0" compatLnSpc="1">
            <a:prstTxWarp prst="textNoShape">
              <a:avLst/>
            </a:prstTxWarp>
          </a:bodyPr>
          <a:lstStyle>
            <a:lvl1pPr algn="r" eaLnBrk="1" hangingPunct="1">
              <a:defRPr sz="937">
                <a:solidFill>
                  <a:srgbClr val="808080"/>
                </a:solidFill>
                <a:latin typeface="Avenir LT Std 35 Light" charset="0"/>
                <a:ea typeface="MS PGothic" panose="020B0600070205080204" pitchFamily="34" charset="-128"/>
                <a:sym typeface="Avenir LT Std 35 Light" charset="0"/>
              </a:defRPr>
            </a:lvl1pPr>
          </a:lstStyle>
          <a:p>
            <a:pPr>
              <a:defRPr/>
            </a:pPr>
            <a:fld id="{CC39DE14-147E-4917-9F9C-CB30AAFF2FFA}" type="slidenum">
              <a:rPr lang="en-US"/>
              <a:pPr>
                <a:defRPr/>
              </a:pPr>
              <a:t>‹#›</a:t>
            </a:fld>
            <a:endParaRPr lang="en-US"/>
          </a:p>
        </p:txBody>
      </p:sp>
      <p:sp>
        <p:nvSpPr>
          <p:cNvPr id="1028" name="Rectangle 4"/>
          <p:cNvSpPr>
            <a:spLocks noGrp="1" noChangeArrowheads="1"/>
          </p:cNvSpPr>
          <p:nvPr>
            <p:ph type="title"/>
          </p:nvPr>
        </p:nvSpPr>
        <p:spPr bwMode="auto">
          <a:xfrm>
            <a:off x="1638301" y="1755775"/>
            <a:ext cx="13017500" cy="635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0800" tIns="50800" rIns="50800" bIns="50800" numCol="1" anchor="ctr" anchorCtr="0" compatLnSpc="1">
            <a:prstTxWarp prst="textNoShape">
              <a:avLst/>
            </a:prstTxWarp>
          </a:bodyPr>
          <a:lstStyle/>
          <a:p>
            <a:pPr lvl="0"/>
            <a:r>
              <a:rPr lang="en-US" altLang="en-US">
                <a:sym typeface="Avenir LT Std 45 Book" charset="0"/>
              </a:rPr>
              <a:t>CLICK TO EDIT MASTER TITLE STYLE</a:t>
            </a:r>
          </a:p>
        </p:txBody>
      </p:sp>
      <p:pic>
        <p:nvPicPr>
          <p:cNvPr id="1029" name="Picture 5" descr="Screen Shot 2014-04-25 at 9.42.46 AM.png"/>
          <p:cNvPicPr>
            <a:picLocks noChangeAspect="1"/>
          </p:cNvPicPr>
          <p:nvPr userDrawn="1"/>
        </p:nvPicPr>
        <p:blipFill>
          <a:blip r:embed="rId9">
            <a:extLst>
              <a:ext uri="{28A0092B-C50C-407E-A947-70E740481C1C}">
                <a14:useLocalDpi xmlns:a14="http://schemas.microsoft.com/office/drawing/2010/main" val="0"/>
              </a:ext>
            </a:extLst>
          </a:blip>
          <a:srcRect/>
          <a:stretch>
            <a:fillRect/>
          </a:stretch>
        </p:blipFill>
        <p:spPr bwMode="auto">
          <a:xfrm>
            <a:off x="7080252" y="9126538"/>
            <a:ext cx="2130425" cy="500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84637760"/>
      </p:ext>
    </p:extLst>
  </p:cSld>
  <p:clrMap bg1="lt1" tx1="dk1" bg2="lt2" tx2="dk2" accent1="accent1" accent2="accent2" accent3="accent3" accent4="accent4" accent5="accent5" accent6="accent6" hlink="hlink" folHlink="folHlink"/>
  <p:sldLayoutIdLst>
    <p:sldLayoutId id="2147486988" r:id="rId1"/>
    <p:sldLayoutId id="2147486989" r:id="rId2"/>
    <p:sldLayoutId id="2147486990" r:id="rId3"/>
    <p:sldLayoutId id="2147486991" r:id="rId4"/>
    <p:sldLayoutId id="2147486992" r:id="rId5"/>
    <p:sldLayoutId id="2147486993" r:id="rId6"/>
    <p:sldLayoutId id="2147486994" r:id="rId7"/>
  </p:sldLayoutIdLst>
  <p:transition/>
  <p:hf hdr="0" ftr="0" dt="0"/>
  <p:txStyles>
    <p:titleStyle>
      <a:lvl1pPr algn="ctr" rtl="0" eaLnBrk="0" fontAlgn="base" hangingPunct="0">
        <a:spcBef>
          <a:spcPct val="0"/>
        </a:spcBef>
        <a:spcAft>
          <a:spcPct val="0"/>
        </a:spcAft>
        <a:defRPr sz="3749">
          <a:solidFill>
            <a:srgbClr val="FFFFFF"/>
          </a:solidFill>
          <a:latin typeface="Futura LT Pro Medium"/>
          <a:ea typeface="+mj-ea"/>
          <a:cs typeface="Futura LT Pro Medium"/>
          <a:sym typeface="Avenir LT Std 45 Book" charset="0"/>
        </a:defRPr>
      </a:lvl1pPr>
      <a:lvl2pPr algn="ctr" rtl="0" eaLnBrk="0" fontAlgn="base" hangingPunct="0">
        <a:spcBef>
          <a:spcPct val="0"/>
        </a:spcBef>
        <a:spcAft>
          <a:spcPct val="0"/>
        </a:spcAft>
        <a:defRPr sz="3749">
          <a:solidFill>
            <a:srgbClr val="FFFFFF"/>
          </a:solidFill>
          <a:latin typeface="Futura LT Pro Medium" charset="0"/>
          <a:ea typeface="ヒラギノ角ゴ ProN W3" charset="0"/>
          <a:cs typeface="Futura LT Pro Medium" panose="020B0602020204020303" pitchFamily="34" charset="0"/>
          <a:sym typeface="Avenir LT Std 45 Book" charset="0"/>
        </a:defRPr>
      </a:lvl2pPr>
      <a:lvl3pPr algn="ctr" rtl="0" eaLnBrk="0" fontAlgn="base" hangingPunct="0">
        <a:spcBef>
          <a:spcPct val="0"/>
        </a:spcBef>
        <a:spcAft>
          <a:spcPct val="0"/>
        </a:spcAft>
        <a:defRPr sz="3749">
          <a:solidFill>
            <a:srgbClr val="FFFFFF"/>
          </a:solidFill>
          <a:latin typeface="Futura LT Pro Medium" charset="0"/>
          <a:ea typeface="ヒラギノ角ゴ ProN W3" charset="0"/>
          <a:cs typeface="Futura LT Pro Medium" panose="020B0602020204020303" pitchFamily="34" charset="0"/>
          <a:sym typeface="Avenir LT Std 45 Book" charset="0"/>
        </a:defRPr>
      </a:lvl3pPr>
      <a:lvl4pPr algn="ctr" rtl="0" eaLnBrk="0" fontAlgn="base" hangingPunct="0">
        <a:spcBef>
          <a:spcPct val="0"/>
        </a:spcBef>
        <a:spcAft>
          <a:spcPct val="0"/>
        </a:spcAft>
        <a:defRPr sz="3749">
          <a:solidFill>
            <a:srgbClr val="FFFFFF"/>
          </a:solidFill>
          <a:latin typeface="Futura LT Pro Medium" charset="0"/>
          <a:ea typeface="ヒラギノ角ゴ ProN W3" charset="0"/>
          <a:cs typeface="Futura LT Pro Medium" panose="020B0602020204020303" pitchFamily="34" charset="0"/>
          <a:sym typeface="Avenir LT Std 45 Book" charset="0"/>
        </a:defRPr>
      </a:lvl4pPr>
      <a:lvl5pPr algn="ctr" rtl="0" eaLnBrk="0" fontAlgn="base" hangingPunct="0">
        <a:spcBef>
          <a:spcPct val="0"/>
        </a:spcBef>
        <a:spcAft>
          <a:spcPct val="0"/>
        </a:spcAft>
        <a:defRPr sz="3749">
          <a:solidFill>
            <a:srgbClr val="FFFFFF"/>
          </a:solidFill>
          <a:latin typeface="Futura LT Pro Medium" charset="0"/>
          <a:ea typeface="ヒラギノ角ゴ ProN W3" charset="0"/>
          <a:cs typeface="Futura LT Pro Medium" panose="020B0602020204020303" pitchFamily="34" charset="0"/>
          <a:sym typeface="Avenir LT Std 45 Book" charset="0"/>
        </a:defRPr>
      </a:lvl5pPr>
      <a:lvl6pPr marL="428599" algn="ctr" rtl="0" fontAlgn="base">
        <a:spcBef>
          <a:spcPct val="0"/>
        </a:spcBef>
        <a:spcAft>
          <a:spcPct val="0"/>
        </a:spcAft>
        <a:defRPr sz="3563">
          <a:solidFill>
            <a:srgbClr val="FFFFFF"/>
          </a:solidFill>
          <a:latin typeface="Avenir LT Std 45 Book" charset="0"/>
          <a:ea typeface="ヒラギノ角ゴ ProN W3" charset="0"/>
          <a:cs typeface="ヒラギノ角ゴ ProN W3" charset="0"/>
          <a:sym typeface="Avenir LT Std 45 Book" charset="0"/>
        </a:defRPr>
      </a:lvl6pPr>
      <a:lvl7pPr marL="857199" algn="ctr" rtl="0" fontAlgn="base">
        <a:spcBef>
          <a:spcPct val="0"/>
        </a:spcBef>
        <a:spcAft>
          <a:spcPct val="0"/>
        </a:spcAft>
        <a:defRPr sz="3563">
          <a:solidFill>
            <a:srgbClr val="FFFFFF"/>
          </a:solidFill>
          <a:latin typeface="Avenir LT Std 45 Book" charset="0"/>
          <a:ea typeface="ヒラギノ角ゴ ProN W3" charset="0"/>
          <a:cs typeface="ヒラギノ角ゴ ProN W3" charset="0"/>
          <a:sym typeface="Avenir LT Std 45 Book" charset="0"/>
        </a:defRPr>
      </a:lvl7pPr>
      <a:lvl8pPr marL="1285797" algn="ctr" rtl="0" fontAlgn="base">
        <a:spcBef>
          <a:spcPct val="0"/>
        </a:spcBef>
        <a:spcAft>
          <a:spcPct val="0"/>
        </a:spcAft>
        <a:defRPr sz="3563">
          <a:solidFill>
            <a:srgbClr val="FFFFFF"/>
          </a:solidFill>
          <a:latin typeface="Avenir LT Std 45 Book" charset="0"/>
          <a:ea typeface="ヒラギノ角ゴ ProN W3" charset="0"/>
          <a:cs typeface="ヒラギノ角ゴ ProN W3" charset="0"/>
          <a:sym typeface="Avenir LT Std 45 Book" charset="0"/>
        </a:defRPr>
      </a:lvl8pPr>
      <a:lvl9pPr marL="1714396" algn="ctr" rtl="0" fontAlgn="base">
        <a:spcBef>
          <a:spcPct val="0"/>
        </a:spcBef>
        <a:spcAft>
          <a:spcPct val="0"/>
        </a:spcAft>
        <a:defRPr sz="3563">
          <a:solidFill>
            <a:srgbClr val="FFFFFF"/>
          </a:solidFill>
          <a:latin typeface="Avenir LT Std 45 Book" charset="0"/>
          <a:ea typeface="ヒラギノ角ゴ ProN W3" charset="0"/>
          <a:cs typeface="ヒラギノ角ゴ ProN W3" charset="0"/>
          <a:sym typeface="Avenir LT Std 45 Book" charset="0"/>
        </a:defRPr>
      </a:lvl9pPr>
    </p:titleStyle>
    <p:bodyStyle>
      <a:lvl1pPr marL="321449" indent="-321449" algn="ctr" rtl="0" eaLnBrk="0" fontAlgn="base" hangingPunct="0">
        <a:spcBef>
          <a:spcPct val="0"/>
        </a:spcBef>
        <a:spcAft>
          <a:spcPct val="0"/>
        </a:spcAft>
        <a:defRPr sz="2249">
          <a:solidFill>
            <a:srgbClr val="FFFFFF"/>
          </a:solidFill>
          <a:latin typeface="+mn-lt"/>
          <a:ea typeface="+mn-ea"/>
          <a:cs typeface="+mn-cs"/>
          <a:sym typeface="Avenir LT Std 45 Book" charset="0"/>
        </a:defRPr>
      </a:lvl1pPr>
      <a:lvl2pPr marL="428599" algn="ctr" rtl="0" eaLnBrk="0" fontAlgn="base" hangingPunct="0">
        <a:spcBef>
          <a:spcPct val="0"/>
        </a:spcBef>
        <a:spcAft>
          <a:spcPct val="0"/>
        </a:spcAft>
        <a:defRPr sz="2249">
          <a:solidFill>
            <a:srgbClr val="FFFFFF"/>
          </a:solidFill>
          <a:latin typeface="+mn-lt"/>
          <a:ea typeface="+mn-ea"/>
          <a:cs typeface="+mn-cs"/>
          <a:sym typeface="Avenir LT Std 45 Book" charset="0"/>
        </a:defRPr>
      </a:lvl2pPr>
      <a:lvl3pPr marL="857199" algn="ctr" rtl="0" eaLnBrk="0" fontAlgn="base" hangingPunct="0">
        <a:spcBef>
          <a:spcPct val="0"/>
        </a:spcBef>
        <a:spcAft>
          <a:spcPct val="0"/>
        </a:spcAft>
        <a:defRPr sz="2249">
          <a:solidFill>
            <a:srgbClr val="FFFFFF"/>
          </a:solidFill>
          <a:latin typeface="+mn-lt"/>
          <a:ea typeface="+mn-ea"/>
          <a:cs typeface="+mn-cs"/>
          <a:sym typeface="Avenir LT Std 45 Book" charset="0"/>
        </a:defRPr>
      </a:lvl3pPr>
      <a:lvl4pPr marL="1285797" algn="ctr" rtl="0" eaLnBrk="0" fontAlgn="base" hangingPunct="0">
        <a:spcBef>
          <a:spcPct val="0"/>
        </a:spcBef>
        <a:spcAft>
          <a:spcPct val="0"/>
        </a:spcAft>
        <a:defRPr sz="2249">
          <a:solidFill>
            <a:srgbClr val="FFFFFF"/>
          </a:solidFill>
          <a:latin typeface="+mn-lt"/>
          <a:ea typeface="+mn-ea"/>
          <a:cs typeface="+mn-cs"/>
          <a:sym typeface="Avenir LT Std 45 Book" charset="0"/>
        </a:defRPr>
      </a:lvl4pPr>
      <a:lvl5pPr marL="1714396" algn="ctr" rtl="0" eaLnBrk="0" fontAlgn="base" hangingPunct="0">
        <a:spcBef>
          <a:spcPct val="0"/>
        </a:spcBef>
        <a:spcAft>
          <a:spcPct val="0"/>
        </a:spcAft>
        <a:defRPr sz="2249">
          <a:solidFill>
            <a:srgbClr val="FFFFFF"/>
          </a:solidFill>
          <a:latin typeface="+mn-lt"/>
          <a:ea typeface="+mn-ea"/>
          <a:cs typeface="+mn-cs"/>
          <a:sym typeface="Avenir LT Std 45 Book" charset="0"/>
        </a:defRPr>
      </a:lvl5pPr>
      <a:lvl6pPr marL="2142996" algn="ctr" rtl="0" fontAlgn="base">
        <a:spcBef>
          <a:spcPct val="0"/>
        </a:spcBef>
        <a:spcAft>
          <a:spcPct val="0"/>
        </a:spcAft>
        <a:defRPr sz="2249">
          <a:solidFill>
            <a:srgbClr val="FFFFFF"/>
          </a:solidFill>
          <a:latin typeface="+mn-lt"/>
          <a:ea typeface="+mn-ea"/>
          <a:cs typeface="+mn-cs"/>
          <a:sym typeface="Avenir LT Std 45 Book" charset="0"/>
        </a:defRPr>
      </a:lvl6pPr>
      <a:lvl7pPr marL="2571594" algn="ctr" rtl="0" fontAlgn="base">
        <a:spcBef>
          <a:spcPct val="0"/>
        </a:spcBef>
        <a:spcAft>
          <a:spcPct val="0"/>
        </a:spcAft>
        <a:defRPr sz="2249">
          <a:solidFill>
            <a:srgbClr val="FFFFFF"/>
          </a:solidFill>
          <a:latin typeface="+mn-lt"/>
          <a:ea typeface="+mn-ea"/>
          <a:cs typeface="+mn-cs"/>
          <a:sym typeface="Avenir LT Std 45 Book" charset="0"/>
        </a:defRPr>
      </a:lvl7pPr>
      <a:lvl8pPr marL="3000193" algn="ctr" rtl="0" fontAlgn="base">
        <a:spcBef>
          <a:spcPct val="0"/>
        </a:spcBef>
        <a:spcAft>
          <a:spcPct val="0"/>
        </a:spcAft>
        <a:defRPr sz="2249">
          <a:solidFill>
            <a:srgbClr val="FFFFFF"/>
          </a:solidFill>
          <a:latin typeface="+mn-lt"/>
          <a:ea typeface="+mn-ea"/>
          <a:cs typeface="+mn-cs"/>
          <a:sym typeface="Avenir LT Std 45 Book" charset="0"/>
        </a:defRPr>
      </a:lvl8pPr>
      <a:lvl9pPr marL="3428793" algn="ctr" rtl="0" fontAlgn="base">
        <a:spcBef>
          <a:spcPct val="0"/>
        </a:spcBef>
        <a:spcAft>
          <a:spcPct val="0"/>
        </a:spcAft>
        <a:defRPr sz="2249">
          <a:solidFill>
            <a:srgbClr val="FFFFFF"/>
          </a:solidFill>
          <a:latin typeface="+mn-lt"/>
          <a:ea typeface="+mn-ea"/>
          <a:cs typeface="+mn-cs"/>
          <a:sym typeface="Avenir LT Std 45 Book" charset="0"/>
        </a:defRPr>
      </a:lvl9pPr>
    </p:bodyStyle>
    <p:otherStyle>
      <a:defPPr>
        <a:defRPr lang="en-US"/>
      </a:defPPr>
      <a:lvl1pPr marL="0" algn="l" defTabSz="428599" rtl="0" eaLnBrk="1" latinLnBrk="0" hangingPunct="1">
        <a:defRPr sz="1688" kern="1200">
          <a:solidFill>
            <a:schemeClr val="tx1"/>
          </a:solidFill>
          <a:latin typeface="+mn-lt"/>
          <a:ea typeface="+mn-ea"/>
          <a:cs typeface="+mn-cs"/>
        </a:defRPr>
      </a:lvl1pPr>
      <a:lvl2pPr marL="428599" algn="l" defTabSz="428599" rtl="0" eaLnBrk="1" latinLnBrk="0" hangingPunct="1">
        <a:defRPr sz="1688" kern="1200">
          <a:solidFill>
            <a:schemeClr val="tx1"/>
          </a:solidFill>
          <a:latin typeface="+mn-lt"/>
          <a:ea typeface="+mn-ea"/>
          <a:cs typeface="+mn-cs"/>
        </a:defRPr>
      </a:lvl2pPr>
      <a:lvl3pPr marL="857199" algn="l" defTabSz="428599" rtl="0" eaLnBrk="1" latinLnBrk="0" hangingPunct="1">
        <a:defRPr sz="1688" kern="1200">
          <a:solidFill>
            <a:schemeClr val="tx1"/>
          </a:solidFill>
          <a:latin typeface="+mn-lt"/>
          <a:ea typeface="+mn-ea"/>
          <a:cs typeface="+mn-cs"/>
        </a:defRPr>
      </a:lvl3pPr>
      <a:lvl4pPr marL="1285797" algn="l" defTabSz="428599" rtl="0" eaLnBrk="1" latinLnBrk="0" hangingPunct="1">
        <a:defRPr sz="1688" kern="1200">
          <a:solidFill>
            <a:schemeClr val="tx1"/>
          </a:solidFill>
          <a:latin typeface="+mn-lt"/>
          <a:ea typeface="+mn-ea"/>
          <a:cs typeface="+mn-cs"/>
        </a:defRPr>
      </a:lvl4pPr>
      <a:lvl5pPr marL="1714396" algn="l" defTabSz="428599" rtl="0" eaLnBrk="1" latinLnBrk="0" hangingPunct="1">
        <a:defRPr sz="1688" kern="1200">
          <a:solidFill>
            <a:schemeClr val="tx1"/>
          </a:solidFill>
          <a:latin typeface="+mn-lt"/>
          <a:ea typeface="+mn-ea"/>
          <a:cs typeface="+mn-cs"/>
        </a:defRPr>
      </a:lvl5pPr>
      <a:lvl6pPr marL="2142996" algn="l" defTabSz="428599" rtl="0" eaLnBrk="1" latinLnBrk="0" hangingPunct="1">
        <a:defRPr sz="1688" kern="1200">
          <a:solidFill>
            <a:schemeClr val="tx1"/>
          </a:solidFill>
          <a:latin typeface="+mn-lt"/>
          <a:ea typeface="+mn-ea"/>
          <a:cs typeface="+mn-cs"/>
        </a:defRPr>
      </a:lvl6pPr>
      <a:lvl7pPr marL="2571594" algn="l" defTabSz="428599" rtl="0" eaLnBrk="1" latinLnBrk="0" hangingPunct="1">
        <a:defRPr sz="1688" kern="1200">
          <a:solidFill>
            <a:schemeClr val="tx1"/>
          </a:solidFill>
          <a:latin typeface="+mn-lt"/>
          <a:ea typeface="+mn-ea"/>
          <a:cs typeface="+mn-cs"/>
        </a:defRPr>
      </a:lvl7pPr>
      <a:lvl8pPr marL="3000193" algn="l" defTabSz="428599" rtl="0" eaLnBrk="1" latinLnBrk="0" hangingPunct="1">
        <a:defRPr sz="1688" kern="1200">
          <a:solidFill>
            <a:schemeClr val="tx1"/>
          </a:solidFill>
          <a:latin typeface="+mn-lt"/>
          <a:ea typeface="+mn-ea"/>
          <a:cs typeface="+mn-cs"/>
        </a:defRPr>
      </a:lvl8pPr>
      <a:lvl9pPr marL="3428793" algn="l" defTabSz="428599" rtl="0" eaLnBrk="1" latinLnBrk="0" hangingPunct="1">
        <a:defRPr sz="1688"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828225A-FF17-4EC7-8F53-370ADC208108}"/>
              </a:ext>
            </a:extLst>
          </p:cNvPr>
          <p:cNvSpPr>
            <a:spLocks noGrp="1"/>
          </p:cNvSpPr>
          <p:nvPr>
            <p:ph type="title"/>
          </p:nvPr>
        </p:nvSpPr>
        <p:spPr>
          <a:xfrm>
            <a:off x="1117600" y="519290"/>
            <a:ext cx="14020800" cy="1885245"/>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120922D-90DB-4EC6-8D90-CC2F9EFCD46F}"/>
              </a:ext>
            </a:extLst>
          </p:cNvPr>
          <p:cNvSpPr>
            <a:spLocks noGrp="1"/>
          </p:cNvSpPr>
          <p:nvPr>
            <p:ph type="body" idx="1"/>
          </p:nvPr>
        </p:nvSpPr>
        <p:spPr>
          <a:xfrm>
            <a:off x="1117600" y="2596444"/>
            <a:ext cx="14020800" cy="618857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D969F62-B871-48B8-9E79-3A8823CFB5FC}"/>
              </a:ext>
            </a:extLst>
          </p:cNvPr>
          <p:cNvSpPr>
            <a:spLocks noGrp="1"/>
          </p:cNvSpPr>
          <p:nvPr>
            <p:ph type="dt" sz="half" idx="2"/>
          </p:nvPr>
        </p:nvSpPr>
        <p:spPr>
          <a:xfrm>
            <a:off x="1117600" y="9040143"/>
            <a:ext cx="3657600" cy="519289"/>
          </a:xfrm>
          <a:prstGeom prst="rect">
            <a:avLst/>
          </a:prstGeom>
        </p:spPr>
        <p:txBody>
          <a:bodyPr vert="horz" lIns="91440" tIns="45720" rIns="91440" bIns="45720" rtlCol="0" anchor="ctr"/>
          <a:lstStyle>
            <a:lvl1pPr algn="l">
              <a:defRPr sz="1600">
                <a:solidFill>
                  <a:schemeClr val="tx1">
                    <a:tint val="75000"/>
                  </a:schemeClr>
                </a:solidFill>
              </a:defRPr>
            </a:lvl1pPr>
          </a:lstStyle>
          <a:p>
            <a:fld id="{5510AE9B-B6B9-47D1-AE36-5808AAB3292D}" type="datetimeFigureOut">
              <a:rPr lang="en-US" smtClean="0"/>
              <a:t>8/4/2022</a:t>
            </a:fld>
            <a:endParaRPr lang="en-US"/>
          </a:p>
        </p:txBody>
      </p:sp>
      <p:sp>
        <p:nvSpPr>
          <p:cNvPr id="5" name="Footer Placeholder 4">
            <a:extLst>
              <a:ext uri="{FF2B5EF4-FFF2-40B4-BE49-F238E27FC236}">
                <a16:creationId xmlns:a16="http://schemas.microsoft.com/office/drawing/2014/main" id="{6B641305-73B6-42C4-883C-750873805029}"/>
              </a:ext>
            </a:extLst>
          </p:cNvPr>
          <p:cNvSpPr>
            <a:spLocks noGrp="1"/>
          </p:cNvSpPr>
          <p:nvPr>
            <p:ph type="ftr" sz="quarter" idx="3"/>
          </p:nvPr>
        </p:nvSpPr>
        <p:spPr>
          <a:xfrm>
            <a:off x="5384800" y="9040143"/>
            <a:ext cx="5486400" cy="519289"/>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DB25AA4-59E8-4204-9DB8-2D20744C525E}"/>
              </a:ext>
            </a:extLst>
          </p:cNvPr>
          <p:cNvSpPr>
            <a:spLocks noGrp="1"/>
          </p:cNvSpPr>
          <p:nvPr>
            <p:ph type="sldNum" sz="quarter" idx="4"/>
          </p:nvPr>
        </p:nvSpPr>
        <p:spPr>
          <a:xfrm>
            <a:off x="11480800" y="9040143"/>
            <a:ext cx="3657600" cy="519289"/>
          </a:xfrm>
          <a:prstGeom prst="rect">
            <a:avLst/>
          </a:prstGeom>
        </p:spPr>
        <p:txBody>
          <a:bodyPr vert="horz" lIns="91440" tIns="45720" rIns="91440" bIns="45720" rtlCol="0" anchor="ctr"/>
          <a:lstStyle>
            <a:lvl1pPr algn="r">
              <a:defRPr sz="1600">
                <a:solidFill>
                  <a:schemeClr val="tx1">
                    <a:tint val="75000"/>
                  </a:schemeClr>
                </a:solidFill>
              </a:defRPr>
            </a:lvl1pPr>
          </a:lstStyle>
          <a:p>
            <a:pPr>
              <a:defRPr/>
            </a:pPr>
            <a:fld id="{1ECDA962-60EF-40CC-922A-966B243CFF91}" type="slidenum">
              <a:rPr lang="en-US" smtClean="0"/>
              <a:pPr>
                <a:defRPr/>
              </a:pPr>
              <a:t>‹#›</a:t>
            </a:fld>
            <a:endParaRPr lang="en-US"/>
          </a:p>
        </p:txBody>
      </p:sp>
    </p:spTree>
    <p:extLst>
      <p:ext uri="{BB962C8B-B14F-4D97-AF65-F5344CB8AC3E}">
        <p14:creationId xmlns:p14="http://schemas.microsoft.com/office/powerpoint/2010/main" val="103396749"/>
      </p:ext>
    </p:extLst>
  </p:cSld>
  <p:clrMap bg1="lt1" tx1="dk1" bg2="lt2" tx2="dk2" accent1="accent1" accent2="accent2" accent3="accent3" accent4="accent4" accent5="accent5" accent6="accent6" hlink="hlink" folHlink="folHlink"/>
  <p:sldLayoutIdLst>
    <p:sldLayoutId id="2147487041" r:id="rId1"/>
    <p:sldLayoutId id="2147487042" r:id="rId2"/>
    <p:sldLayoutId id="2147487043" r:id="rId3"/>
    <p:sldLayoutId id="2147487044" r:id="rId4"/>
    <p:sldLayoutId id="2147487045" r:id="rId5"/>
    <p:sldLayoutId id="2147487046" r:id="rId6"/>
    <p:sldLayoutId id="2147487047" r:id="rId7"/>
    <p:sldLayoutId id="2147487048" r:id="rId8"/>
    <p:sldLayoutId id="2147487049" r:id="rId9"/>
    <p:sldLayoutId id="2147487050" r:id="rId10"/>
    <p:sldLayoutId id="2147487051" r:id="rId11"/>
    <p:sldLayoutId id="2147487052" r:id="rId12"/>
    <p:sldLayoutId id="2147486649" r:id="rId13"/>
    <p:sldLayoutId id="2147486666" r:id="rId14"/>
    <p:sldLayoutId id="2147486720" r:id="rId15"/>
  </p:sldLayoutIdLst>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hf hdr="0" ftr="0" dt="0"/>
  <p:txStyles>
    <p:titleStyle>
      <a:lvl1pPr algn="l" defTabSz="1219170" rtl="0" eaLnBrk="1" latinLnBrk="0" hangingPunct="1">
        <a:lnSpc>
          <a:spcPct val="90000"/>
        </a:lnSpc>
        <a:spcBef>
          <a:spcPct val="0"/>
        </a:spcBef>
        <a:buNone/>
        <a:defRPr sz="5867" kern="1200">
          <a:solidFill>
            <a:schemeClr val="tx1"/>
          </a:solidFill>
          <a:latin typeface="+mj-lt"/>
          <a:ea typeface="+mj-ea"/>
          <a:cs typeface="+mj-cs"/>
        </a:defRPr>
      </a:lvl1pPr>
    </p:titleStyle>
    <p:bodyStyle>
      <a:lvl1pPr marL="304792" indent="-304792" algn="l" defTabSz="1219170" rtl="0" eaLnBrk="1" latinLnBrk="0" hangingPunct="1">
        <a:lnSpc>
          <a:spcPct val="90000"/>
        </a:lnSpc>
        <a:spcBef>
          <a:spcPts val="1333"/>
        </a:spcBef>
        <a:buFont typeface="Arial" panose="020B0604020202020204" pitchFamily="34" charset="0"/>
        <a:buChar char="•"/>
        <a:defRPr sz="3733" kern="1200">
          <a:solidFill>
            <a:schemeClr val="tx1"/>
          </a:solidFill>
          <a:latin typeface="+mn-lt"/>
          <a:ea typeface="+mn-ea"/>
          <a:cs typeface="+mn-cs"/>
        </a:defRPr>
      </a:lvl1pPr>
      <a:lvl2pPr marL="914377" indent="-304792" algn="l" defTabSz="1219170" rtl="0" eaLnBrk="1" latinLnBrk="0" hangingPunct="1">
        <a:lnSpc>
          <a:spcPct val="90000"/>
        </a:lnSpc>
        <a:spcBef>
          <a:spcPts val="667"/>
        </a:spcBef>
        <a:buFont typeface="Arial" panose="020B0604020202020204" pitchFamily="34" charset="0"/>
        <a:buChar char="•"/>
        <a:defRPr sz="3200" kern="1200">
          <a:solidFill>
            <a:schemeClr val="tx1"/>
          </a:solidFill>
          <a:latin typeface="+mn-lt"/>
          <a:ea typeface="+mn-ea"/>
          <a:cs typeface="+mn-cs"/>
        </a:defRPr>
      </a:lvl2pPr>
      <a:lvl3pPr marL="1523962" indent="-304792" algn="l" defTabSz="1219170" rtl="0" eaLnBrk="1" latinLnBrk="0" hangingPunct="1">
        <a:lnSpc>
          <a:spcPct val="90000"/>
        </a:lnSpc>
        <a:spcBef>
          <a:spcPts val="667"/>
        </a:spcBef>
        <a:buFont typeface="Arial" panose="020B0604020202020204" pitchFamily="34" charset="0"/>
        <a:buChar char="•"/>
        <a:defRPr sz="2667" kern="1200">
          <a:solidFill>
            <a:schemeClr val="tx1"/>
          </a:solidFill>
          <a:latin typeface="+mn-lt"/>
          <a:ea typeface="+mn-ea"/>
          <a:cs typeface="+mn-cs"/>
        </a:defRPr>
      </a:lvl3pPr>
      <a:lvl4pPr marL="2133547"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4pPr>
      <a:lvl5pPr marL="274313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5pPr>
      <a:lvl6pPr marL="335271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 name="Shape 635"/>
          <p:cNvSpPr/>
          <p:nvPr userDrawn="1"/>
        </p:nvSpPr>
        <p:spPr>
          <a:xfrm>
            <a:off x="0" y="660400"/>
            <a:ext cx="16281400" cy="8413750"/>
          </a:xfrm>
          <a:prstGeom prst="rect">
            <a:avLst/>
          </a:prstGeom>
          <a:solidFill>
            <a:srgbClr val="344182"/>
          </a:solidFill>
          <a:ln w="12700">
            <a:miter lim="400000"/>
          </a:ln>
        </p:spPr>
        <p:txBody>
          <a:bodyPr lIns="45713" tIns="45715" rIns="45713" bIns="45715" anchor="ctr"/>
          <a:lstStyle/>
          <a:p>
            <a:pPr algn="ctr" defTabSz="584133"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ext Box 3"/>
          <p:cNvSpPr txBox="1">
            <a:spLocks noGrp="1" noChangeArrowheads="1"/>
          </p:cNvSpPr>
          <p:nvPr>
            <p:ph type="sldNum" sz="quarter" idx="4"/>
          </p:nvPr>
        </p:nvSpPr>
        <p:spPr bwMode="auto">
          <a:xfrm>
            <a:off x="14584363" y="9372600"/>
            <a:ext cx="222250" cy="203200"/>
          </a:xfrm>
          <a:prstGeom prst="rect">
            <a:avLst/>
          </a:prstGeom>
          <a:noFill/>
          <a:ln>
            <a:noFill/>
          </a:ln>
          <a:effectLst/>
          <a:extLst>
            <a:ext uri="{909E8E84-426E-40dd-AFC4-6F175D3DCCD1}"/>
            <a:ext uri="{91240B29-F687-4f45-9708-019B960494DF}"/>
            <a:ext uri="{AF507438-7753-43e0-B8FC-AC1667EBCBE1}"/>
          </a:extLst>
        </p:spPr>
        <p:txBody>
          <a:bodyPr vert="horz" wrap="none" lIns="91440" tIns="45720" rIns="91440" bIns="45720" numCol="1" anchor="t" anchorCtr="0" compatLnSpc="1">
            <a:prstTxWarp prst="textNoShape">
              <a:avLst/>
            </a:prstTxWarp>
          </a:bodyPr>
          <a:lstStyle>
            <a:lvl1pPr algn="r" eaLnBrk="1" hangingPunct="1">
              <a:defRPr sz="1000">
                <a:solidFill>
                  <a:srgbClr val="808080"/>
                </a:solidFill>
                <a:latin typeface="Avenir LT Std 35 Light" charset="0"/>
                <a:ea typeface="MS PGothic" panose="020B0600070205080204" pitchFamily="34" charset="-128"/>
                <a:sym typeface="Avenir LT Std 35 Light" charset="0"/>
              </a:defRPr>
            </a:lvl1pPr>
          </a:lstStyle>
          <a:p>
            <a:pPr>
              <a:defRPr/>
            </a:pPr>
            <a:fld id="{9C242A88-6EE3-4742-B356-51DDDFA6B5A4}" type="slidenum">
              <a:rPr lang="en-US"/>
              <a:pPr>
                <a:defRPr/>
              </a:pPr>
              <a:t>‹#›</a:t>
            </a:fld>
            <a:endParaRPr lang="en-US"/>
          </a:p>
        </p:txBody>
      </p:sp>
      <p:sp>
        <p:nvSpPr>
          <p:cNvPr id="2052" name="Rectangle 4"/>
          <p:cNvSpPr>
            <a:spLocks noGrp="1" noChangeArrowheads="1"/>
          </p:cNvSpPr>
          <p:nvPr>
            <p:ph type="title"/>
          </p:nvPr>
        </p:nvSpPr>
        <p:spPr bwMode="auto">
          <a:xfrm>
            <a:off x="1638300" y="1755775"/>
            <a:ext cx="13017500" cy="635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0800" tIns="50800" rIns="50800" bIns="50800" numCol="1" anchor="ctr" anchorCtr="0" compatLnSpc="1">
            <a:prstTxWarp prst="textNoShape">
              <a:avLst/>
            </a:prstTxWarp>
          </a:bodyPr>
          <a:lstStyle/>
          <a:p>
            <a:pPr lvl="0"/>
            <a:r>
              <a:rPr lang="en-US" altLang="en-US">
                <a:sym typeface="Avenir LT Std 45 Book" charset="0"/>
              </a:rPr>
              <a:t>CLICK TO EDIT MASTER TITLE STYLE</a:t>
            </a:r>
          </a:p>
        </p:txBody>
      </p:sp>
      <p:pic>
        <p:nvPicPr>
          <p:cNvPr id="2053" name="Picture 5" descr="Screen Shot 2014-04-25 at 9.42.46 AM.png"/>
          <p:cNvPicPr>
            <a:picLocks noChangeAspect="1"/>
          </p:cNvPicPr>
          <p:nvPr userDrawn="1"/>
        </p:nvPicPr>
        <p:blipFill>
          <a:blip r:embed="rId11">
            <a:extLst>
              <a:ext uri="{28A0092B-C50C-407E-A947-70E740481C1C}">
                <a14:useLocalDpi xmlns:a14="http://schemas.microsoft.com/office/drawing/2010/main" val="0"/>
              </a:ext>
            </a:extLst>
          </a:blip>
          <a:srcRect/>
          <a:stretch>
            <a:fillRect/>
          </a:stretch>
        </p:blipFill>
        <p:spPr bwMode="auto">
          <a:xfrm>
            <a:off x="7080250" y="9126538"/>
            <a:ext cx="2130425" cy="500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6439" r:id="rId1"/>
    <p:sldLayoutId id="2147486440" r:id="rId2"/>
    <p:sldLayoutId id="2147486441" r:id="rId3"/>
    <p:sldLayoutId id="2147486442" r:id="rId4"/>
    <p:sldLayoutId id="2147486443" r:id="rId5"/>
    <p:sldLayoutId id="2147486444" r:id="rId6"/>
    <p:sldLayoutId id="2147486445" r:id="rId7"/>
    <p:sldLayoutId id="2147486446" r:id="rId8"/>
    <p:sldLayoutId id="2147486756" r:id="rId9"/>
  </p:sldLayoutIdLst>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hf hdr="0" ftr="0" dt="0"/>
  <p:txStyles>
    <p:titleStyle>
      <a:lvl1pPr algn="ctr" rtl="0" eaLnBrk="0" fontAlgn="base" hangingPunct="0">
        <a:spcBef>
          <a:spcPct val="0"/>
        </a:spcBef>
        <a:spcAft>
          <a:spcPct val="0"/>
        </a:spcAft>
        <a:defRPr sz="4000">
          <a:solidFill>
            <a:srgbClr val="FFFFFF"/>
          </a:solidFill>
          <a:latin typeface="Futura LT Pro Medium"/>
          <a:ea typeface="+mj-ea"/>
          <a:cs typeface="Futura LT Pro Medium"/>
          <a:sym typeface="Avenir LT Std 45 Book" charset="0"/>
        </a:defRPr>
      </a:lvl1pPr>
      <a:lvl2pPr algn="ctr" rtl="0" eaLnBrk="0" fontAlgn="base" hangingPunct="0">
        <a:spcBef>
          <a:spcPct val="0"/>
        </a:spcBef>
        <a:spcAft>
          <a:spcPct val="0"/>
        </a:spcAft>
        <a:defRPr sz="4000">
          <a:solidFill>
            <a:srgbClr val="FFFFFF"/>
          </a:solidFill>
          <a:latin typeface="Futura LT Pro Medium" charset="0"/>
          <a:ea typeface="ヒラギノ角ゴ ProN W3" charset="0"/>
          <a:cs typeface="Futura LT Pro Medium" panose="020B0602020204020303" pitchFamily="34" charset="0"/>
          <a:sym typeface="Avenir LT Std 45 Book" charset="0"/>
        </a:defRPr>
      </a:lvl2pPr>
      <a:lvl3pPr algn="ctr" rtl="0" eaLnBrk="0" fontAlgn="base" hangingPunct="0">
        <a:spcBef>
          <a:spcPct val="0"/>
        </a:spcBef>
        <a:spcAft>
          <a:spcPct val="0"/>
        </a:spcAft>
        <a:defRPr sz="4000">
          <a:solidFill>
            <a:srgbClr val="FFFFFF"/>
          </a:solidFill>
          <a:latin typeface="Futura LT Pro Medium" charset="0"/>
          <a:ea typeface="ヒラギノ角ゴ ProN W3" charset="0"/>
          <a:cs typeface="Futura LT Pro Medium" panose="020B0602020204020303" pitchFamily="34" charset="0"/>
          <a:sym typeface="Avenir LT Std 45 Book" charset="0"/>
        </a:defRPr>
      </a:lvl3pPr>
      <a:lvl4pPr algn="ctr" rtl="0" eaLnBrk="0" fontAlgn="base" hangingPunct="0">
        <a:spcBef>
          <a:spcPct val="0"/>
        </a:spcBef>
        <a:spcAft>
          <a:spcPct val="0"/>
        </a:spcAft>
        <a:defRPr sz="4000">
          <a:solidFill>
            <a:srgbClr val="FFFFFF"/>
          </a:solidFill>
          <a:latin typeface="Futura LT Pro Medium" charset="0"/>
          <a:ea typeface="ヒラギノ角ゴ ProN W3" charset="0"/>
          <a:cs typeface="Futura LT Pro Medium" panose="020B0602020204020303" pitchFamily="34" charset="0"/>
          <a:sym typeface="Avenir LT Std 45 Book" charset="0"/>
        </a:defRPr>
      </a:lvl4pPr>
      <a:lvl5pPr algn="ctr" rtl="0" eaLnBrk="0" fontAlgn="base" hangingPunct="0">
        <a:spcBef>
          <a:spcPct val="0"/>
        </a:spcBef>
        <a:spcAft>
          <a:spcPct val="0"/>
        </a:spcAft>
        <a:defRPr sz="4000">
          <a:solidFill>
            <a:srgbClr val="FFFFFF"/>
          </a:solidFill>
          <a:latin typeface="Futura LT Pro Medium" charset="0"/>
          <a:ea typeface="ヒラギノ角ゴ ProN W3" charset="0"/>
          <a:cs typeface="Futura LT Pro Medium" panose="020B0602020204020303" pitchFamily="34" charset="0"/>
          <a:sym typeface="Avenir LT Std 45 Book" charset="0"/>
        </a:defRPr>
      </a:lvl5pPr>
      <a:lvl6pPr marL="4572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6pPr>
      <a:lvl7pPr marL="9144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7pPr>
      <a:lvl8pPr marL="13716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8pPr>
      <a:lvl9pPr marL="18288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9pPr>
    </p:titleStyle>
    <p:bodyStyle>
      <a:lvl1pPr marL="342900" indent="-342900" algn="ctr" rtl="0" eaLnBrk="0" fontAlgn="base" hangingPunct="0">
        <a:spcBef>
          <a:spcPct val="0"/>
        </a:spcBef>
        <a:spcAft>
          <a:spcPct val="0"/>
        </a:spcAft>
        <a:defRPr sz="2400">
          <a:solidFill>
            <a:srgbClr val="FFFFFF"/>
          </a:solidFill>
          <a:latin typeface="+mn-lt"/>
          <a:ea typeface="+mn-ea"/>
          <a:cs typeface="+mn-cs"/>
          <a:sym typeface="Avenir LT Std 45 Book" charset="0"/>
        </a:defRPr>
      </a:lvl1pPr>
      <a:lvl2pPr marL="457200" algn="ctr" rtl="0" eaLnBrk="0" fontAlgn="base" hangingPunct="0">
        <a:spcBef>
          <a:spcPct val="0"/>
        </a:spcBef>
        <a:spcAft>
          <a:spcPct val="0"/>
        </a:spcAft>
        <a:defRPr sz="2400">
          <a:solidFill>
            <a:srgbClr val="FFFFFF"/>
          </a:solidFill>
          <a:latin typeface="+mn-lt"/>
          <a:ea typeface="+mn-ea"/>
          <a:cs typeface="+mn-cs"/>
          <a:sym typeface="Avenir LT Std 45 Book" charset="0"/>
        </a:defRPr>
      </a:lvl2pPr>
      <a:lvl3pPr marL="914400" algn="ctr" rtl="0" eaLnBrk="0" fontAlgn="base" hangingPunct="0">
        <a:spcBef>
          <a:spcPct val="0"/>
        </a:spcBef>
        <a:spcAft>
          <a:spcPct val="0"/>
        </a:spcAft>
        <a:defRPr sz="2400">
          <a:solidFill>
            <a:srgbClr val="FFFFFF"/>
          </a:solidFill>
          <a:latin typeface="+mn-lt"/>
          <a:ea typeface="+mn-ea"/>
          <a:cs typeface="+mn-cs"/>
          <a:sym typeface="Avenir LT Std 45 Book" charset="0"/>
        </a:defRPr>
      </a:lvl3pPr>
      <a:lvl4pPr marL="1371600" algn="ctr" rtl="0" eaLnBrk="0" fontAlgn="base" hangingPunct="0">
        <a:spcBef>
          <a:spcPct val="0"/>
        </a:spcBef>
        <a:spcAft>
          <a:spcPct val="0"/>
        </a:spcAft>
        <a:defRPr sz="2400">
          <a:solidFill>
            <a:srgbClr val="FFFFFF"/>
          </a:solidFill>
          <a:latin typeface="+mn-lt"/>
          <a:ea typeface="+mn-ea"/>
          <a:cs typeface="+mn-cs"/>
          <a:sym typeface="Avenir LT Std 45 Book" charset="0"/>
        </a:defRPr>
      </a:lvl4pPr>
      <a:lvl5pPr marL="1828800" algn="ctr" rtl="0" eaLnBrk="0" fontAlgn="base" hangingPunct="0">
        <a:spcBef>
          <a:spcPct val="0"/>
        </a:spcBef>
        <a:spcAft>
          <a:spcPct val="0"/>
        </a:spcAft>
        <a:defRPr sz="2400">
          <a:solidFill>
            <a:srgbClr val="FFFFFF"/>
          </a:solidFill>
          <a:latin typeface="+mn-lt"/>
          <a:ea typeface="+mn-ea"/>
          <a:cs typeface="+mn-cs"/>
          <a:sym typeface="Avenir LT Std 45 Book" charset="0"/>
        </a:defRPr>
      </a:lvl5pPr>
      <a:lvl6pPr marL="2286000" algn="ctr" rtl="0" fontAlgn="base">
        <a:spcBef>
          <a:spcPct val="0"/>
        </a:spcBef>
        <a:spcAft>
          <a:spcPct val="0"/>
        </a:spcAft>
        <a:defRPr sz="2400">
          <a:solidFill>
            <a:srgbClr val="FFFFFF"/>
          </a:solidFill>
          <a:latin typeface="+mn-lt"/>
          <a:ea typeface="+mn-ea"/>
          <a:cs typeface="+mn-cs"/>
          <a:sym typeface="Avenir LT Std 45 Book" charset="0"/>
        </a:defRPr>
      </a:lvl6pPr>
      <a:lvl7pPr marL="2743200" algn="ctr" rtl="0" fontAlgn="base">
        <a:spcBef>
          <a:spcPct val="0"/>
        </a:spcBef>
        <a:spcAft>
          <a:spcPct val="0"/>
        </a:spcAft>
        <a:defRPr sz="2400">
          <a:solidFill>
            <a:srgbClr val="FFFFFF"/>
          </a:solidFill>
          <a:latin typeface="+mn-lt"/>
          <a:ea typeface="+mn-ea"/>
          <a:cs typeface="+mn-cs"/>
          <a:sym typeface="Avenir LT Std 45 Book" charset="0"/>
        </a:defRPr>
      </a:lvl7pPr>
      <a:lvl8pPr marL="3200400" algn="ctr" rtl="0" fontAlgn="base">
        <a:spcBef>
          <a:spcPct val="0"/>
        </a:spcBef>
        <a:spcAft>
          <a:spcPct val="0"/>
        </a:spcAft>
        <a:defRPr sz="2400">
          <a:solidFill>
            <a:srgbClr val="FFFFFF"/>
          </a:solidFill>
          <a:latin typeface="+mn-lt"/>
          <a:ea typeface="+mn-ea"/>
          <a:cs typeface="+mn-cs"/>
          <a:sym typeface="Avenir LT Std 45 Book" charset="0"/>
        </a:defRPr>
      </a:lvl8pPr>
      <a:lvl9pPr marL="3657600" algn="ctr" rtl="0" fontAlgn="base">
        <a:spcBef>
          <a:spcPct val="0"/>
        </a:spcBef>
        <a:spcAft>
          <a:spcPct val="0"/>
        </a:spcAft>
        <a:defRPr sz="2400">
          <a:solidFill>
            <a:srgbClr val="FFFFFF"/>
          </a:solidFill>
          <a:latin typeface="+mn-lt"/>
          <a:ea typeface="+mn-ea"/>
          <a:cs typeface="+mn-cs"/>
          <a:sym typeface="Avenir LT Std 45 Book"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6" name="Shape 606"/>
          <p:cNvSpPr/>
          <p:nvPr userDrawn="1"/>
        </p:nvSpPr>
        <p:spPr>
          <a:xfrm>
            <a:off x="0" y="660400"/>
            <a:ext cx="16281400" cy="8413750"/>
          </a:xfrm>
          <a:prstGeom prst="rect">
            <a:avLst/>
          </a:prstGeom>
          <a:solidFill>
            <a:srgbClr val="A9AAA9"/>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ext Box 3"/>
          <p:cNvSpPr txBox="1">
            <a:spLocks noGrp="1" noChangeArrowheads="1"/>
          </p:cNvSpPr>
          <p:nvPr>
            <p:ph type="sldNum" sz="quarter" idx="4"/>
          </p:nvPr>
        </p:nvSpPr>
        <p:spPr bwMode="auto">
          <a:xfrm>
            <a:off x="14584363" y="9372600"/>
            <a:ext cx="222250" cy="203200"/>
          </a:xfrm>
          <a:prstGeom prst="rect">
            <a:avLst/>
          </a:prstGeom>
          <a:noFill/>
          <a:ln>
            <a:noFill/>
          </a:ln>
          <a:effectLst/>
          <a:extLst>
            <a:ext uri="{909E8E84-426E-40dd-AFC4-6F175D3DCCD1}"/>
            <a:ext uri="{91240B29-F687-4f45-9708-019B960494DF}"/>
            <a:ext uri="{AF507438-7753-43e0-B8FC-AC1667EBCBE1}"/>
          </a:extLst>
        </p:spPr>
        <p:txBody>
          <a:bodyPr vert="horz" wrap="none" lIns="91440" tIns="45720" rIns="91440" bIns="45720" numCol="1" anchor="t" anchorCtr="0" compatLnSpc="1">
            <a:prstTxWarp prst="textNoShape">
              <a:avLst/>
            </a:prstTxWarp>
          </a:bodyPr>
          <a:lstStyle>
            <a:lvl1pPr algn="r" eaLnBrk="1" hangingPunct="1">
              <a:defRPr sz="1000">
                <a:solidFill>
                  <a:srgbClr val="808080"/>
                </a:solidFill>
                <a:latin typeface="Avenir LT Std 35 Light" charset="0"/>
                <a:ea typeface="MS PGothic" panose="020B0600070205080204" pitchFamily="34" charset="-128"/>
                <a:sym typeface="Avenir LT Std 35 Light" charset="0"/>
              </a:defRPr>
            </a:lvl1pPr>
          </a:lstStyle>
          <a:p>
            <a:pPr>
              <a:defRPr/>
            </a:pPr>
            <a:fld id="{8BD50416-FC42-4A58-9CBE-48B9FE02631C}" type="slidenum">
              <a:rPr lang="en-US"/>
              <a:pPr>
                <a:defRPr/>
              </a:pPr>
              <a:t>‹#›</a:t>
            </a:fld>
            <a:endParaRPr lang="en-US"/>
          </a:p>
        </p:txBody>
      </p:sp>
      <p:sp>
        <p:nvSpPr>
          <p:cNvPr id="3076" name="Rectangle 4"/>
          <p:cNvSpPr>
            <a:spLocks noGrp="1" noChangeArrowheads="1"/>
          </p:cNvSpPr>
          <p:nvPr>
            <p:ph type="title"/>
          </p:nvPr>
        </p:nvSpPr>
        <p:spPr bwMode="auto">
          <a:xfrm>
            <a:off x="1638300" y="1755775"/>
            <a:ext cx="13017500" cy="635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0800" tIns="50800" rIns="50800" bIns="50800" numCol="1" anchor="ctr" anchorCtr="0" compatLnSpc="1">
            <a:prstTxWarp prst="textNoShape">
              <a:avLst/>
            </a:prstTxWarp>
          </a:bodyPr>
          <a:lstStyle/>
          <a:p>
            <a:pPr lvl="0"/>
            <a:r>
              <a:rPr lang="en-US" altLang="en-US">
                <a:sym typeface="Avenir LT Std 45 Book" charset="0"/>
              </a:rPr>
              <a:t>CLICK TO EDIT MASTER TITLE STYLE</a:t>
            </a:r>
          </a:p>
        </p:txBody>
      </p:sp>
      <p:pic>
        <p:nvPicPr>
          <p:cNvPr id="3077" name="Picture 5" descr="Screen Shot 2014-04-25 at 9.42.46 AM.png"/>
          <p:cNvPicPr>
            <a:picLocks noChangeAspect="1"/>
          </p:cNvPicPr>
          <p:nvPr userDrawn="1"/>
        </p:nvPicPr>
        <p:blipFill>
          <a:blip r:embed="rId10">
            <a:extLst>
              <a:ext uri="{28A0092B-C50C-407E-A947-70E740481C1C}">
                <a14:useLocalDpi xmlns:a14="http://schemas.microsoft.com/office/drawing/2010/main" val="0"/>
              </a:ext>
            </a:extLst>
          </a:blip>
          <a:srcRect/>
          <a:stretch>
            <a:fillRect/>
          </a:stretch>
        </p:blipFill>
        <p:spPr bwMode="auto">
          <a:xfrm>
            <a:off x="7080250" y="9126538"/>
            <a:ext cx="2130425" cy="500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6447" r:id="rId1"/>
    <p:sldLayoutId id="2147486448" r:id="rId2"/>
    <p:sldLayoutId id="2147486449" r:id="rId3"/>
    <p:sldLayoutId id="2147486450" r:id="rId4"/>
    <p:sldLayoutId id="2147486451" r:id="rId5"/>
    <p:sldLayoutId id="2147486452" r:id="rId6"/>
    <p:sldLayoutId id="2147486667" r:id="rId7"/>
    <p:sldLayoutId id="2147486670" r:id="rId8"/>
  </p:sldLayoutIdLst>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hf hdr="0" ftr="0" dt="0"/>
  <p:txStyles>
    <p:titleStyle>
      <a:lvl1pPr algn="ctr" rtl="0" eaLnBrk="0" fontAlgn="base" hangingPunct="0">
        <a:spcBef>
          <a:spcPct val="0"/>
        </a:spcBef>
        <a:spcAft>
          <a:spcPct val="0"/>
        </a:spcAft>
        <a:defRPr sz="4000">
          <a:solidFill>
            <a:srgbClr val="EF6537"/>
          </a:solidFill>
          <a:latin typeface="Futura LT Pro Medium"/>
          <a:ea typeface="+mj-ea"/>
          <a:cs typeface="Futura LT Pro Medium"/>
          <a:sym typeface="Avenir LT Std 45 Book" charset="0"/>
        </a:defRPr>
      </a:lvl1pPr>
      <a:lvl2pPr algn="ctr" rtl="0" eaLnBrk="0" fontAlgn="base" hangingPunct="0">
        <a:spcBef>
          <a:spcPct val="0"/>
        </a:spcBef>
        <a:spcAft>
          <a:spcPct val="0"/>
        </a:spcAft>
        <a:defRPr sz="4000">
          <a:solidFill>
            <a:srgbClr val="EF6537"/>
          </a:solidFill>
          <a:latin typeface="Futura LT Pro Medium" charset="0"/>
          <a:ea typeface="ヒラギノ角ゴ ProN W3" charset="0"/>
          <a:cs typeface="Futura LT Pro Medium" panose="020B0602020204020303" pitchFamily="34" charset="0"/>
          <a:sym typeface="Avenir LT Std 45 Book" charset="0"/>
        </a:defRPr>
      </a:lvl2pPr>
      <a:lvl3pPr algn="ctr" rtl="0" eaLnBrk="0" fontAlgn="base" hangingPunct="0">
        <a:spcBef>
          <a:spcPct val="0"/>
        </a:spcBef>
        <a:spcAft>
          <a:spcPct val="0"/>
        </a:spcAft>
        <a:defRPr sz="4000">
          <a:solidFill>
            <a:srgbClr val="EF6537"/>
          </a:solidFill>
          <a:latin typeface="Futura LT Pro Medium" charset="0"/>
          <a:ea typeface="ヒラギノ角ゴ ProN W3" charset="0"/>
          <a:cs typeface="Futura LT Pro Medium" panose="020B0602020204020303" pitchFamily="34" charset="0"/>
          <a:sym typeface="Avenir LT Std 45 Book" charset="0"/>
        </a:defRPr>
      </a:lvl3pPr>
      <a:lvl4pPr algn="ctr" rtl="0" eaLnBrk="0" fontAlgn="base" hangingPunct="0">
        <a:spcBef>
          <a:spcPct val="0"/>
        </a:spcBef>
        <a:spcAft>
          <a:spcPct val="0"/>
        </a:spcAft>
        <a:defRPr sz="4000">
          <a:solidFill>
            <a:srgbClr val="EF6537"/>
          </a:solidFill>
          <a:latin typeface="Futura LT Pro Medium" charset="0"/>
          <a:ea typeface="ヒラギノ角ゴ ProN W3" charset="0"/>
          <a:cs typeface="Futura LT Pro Medium" panose="020B0602020204020303" pitchFamily="34" charset="0"/>
          <a:sym typeface="Avenir LT Std 45 Book" charset="0"/>
        </a:defRPr>
      </a:lvl4pPr>
      <a:lvl5pPr algn="ctr" rtl="0" eaLnBrk="0" fontAlgn="base" hangingPunct="0">
        <a:spcBef>
          <a:spcPct val="0"/>
        </a:spcBef>
        <a:spcAft>
          <a:spcPct val="0"/>
        </a:spcAft>
        <a:defRPr sz="4000">
          <a:solidFill>
            <a:srgbClr val="EF6537"/>
          </a:solidFill>
          <a:latin typeface="Futura LT Pro Medium" charset="0"/>
          <a:ea typeface="ヒラギノ角ゴ ProN W3" charset="0"/>
          <a:cs typeface="Futura LT Pro Medium" panose="020B0602020204020303" pitchFamily="34" charset="0"/>
          <a:sym typeface="Avenir LT Std 45 Book" charset="0"/>
        </a:defRPr>
      </a:lvl5pPr>
      <a:lvl6pPr marL="4572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6pPr>
      <a:lvl7pPr marL="9144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7pPr>
      <a:lvl8pPr marL="13716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8pPr>
      <a:lvl9pPr marL="18288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9pPr>
    </p:titleStyle>
    <p:bodyStyle>
      <a:lvl1pPr marL="342900" indent="-342900" algn="ctr" rtl="0" eaLnBrk="0" fontAlgn="base" hangingPunct="0">
        <a:spcBef>
          <a:spcPct val="0"/>
        </a:spcBef>
        <a:spcAft>
          <a:spcPct val="0"/>
        </a:spcAft>
        <a:defRPr sz="2400">
          <a:solidFill>
            <a:srgbClr val="FFFFFF"/>
          </a:solidFill>
          <a:latin typeface="+mn-lt"/>
          <a:ea typeface="+mn-ea"/>
          <a:cs typeface="+mn-cs"/>
          <a:sym typeface="Avenir LT Std 45 Book" charset="0"/>
        </a:defRPr>
      </a:lvl1pPr>
      <a:lvl2pPr marL="457200" algn="ctr" rtl="0" eaLnBrk="0" fontAlgn="base" hangingPunct="0">
        <a:spcBef>
          <a:spcPct val="0"/>
        </a:spcBef>
        <a:spcAft>
          <a:spcPct val="0"/>
        </a:spcAft>
        <a:defRPr sz="2400">
          <a:solidFill>
            <a:srgbClr val="FFFFFF"/>
          </a:solidFill>
          <a:latin typeface="+mn-lt"/>
          <a:ea typeface="+mn-ea"/>
          <a:cs typeface="+mn-cs"/>
          <a:sym typeface="Avenir LT Std 45 Book" charset="0"/>
        </a:defRPr>
      </a:lvl2pPr>
      <a:lvl3pPr marL="914400" algn="ctr" rtl="0" eaLnBrk="0" fontAlgn="base" hangingPunct="0">
        <a:spcBef>
          <a:spcPct val="0"/>
        </a:spcBef>
        <a:spcAft>
          <a:spcPct val="0"/>
        </a:spcAft>
        <a:defRPr sz="2400">
          <a:solidFill>
            <a:srgbClr val="FFFFFF"/>
          </a:solidFill>
          <a:latin typeface="+mn-lt"/>
          <a:ea typeface="+mn-ea"/>
          <a:cs typeface="+mn-cs"/>
          <a:sym typeface="Avenir LT Std 45 Book" charset="0"/>
        </a:defRPr>
      </a:lvl3pPr>
      <a:lvl4pPr marL="1371600" algn="ctr" rtl="0" eaLnBrk="0" fontAlgn="base" hangingPunct="0">
        <a:spcBef>
          <a:spcPct val="0"/>
        </a:spcBef>
        <a:spcAft>
          <a:spcPct val="0"/>
        </a:spcAft>
        <a:defRPr sz="2400">
          <a:solidFill>
            <a:srgbClr val="FFFFFF"/>
          </a:solidFill>
          <a:latin typeface="+mn-lt"/>
          <a:ea typeface="+mn-ea"/>
          <a:cs typeface="+mn-cs"/>
          <a:sym typeface="Avenir LT Std 45 Book" charset="0"/>
        </a:defRPr>
      </a:lvl4pPr>
      <a:lvl5pPr marL="1828800" algn="ctr" rtl="0" eaLnBrk="0" fontAlgn="base" hangingPunct="0">
        <a:spcBef>
          <a:spcPct val="0"/>
        </a:spcBef>
        <a:spcAft>
          <a:spcPct val="0"/>
        </a:spcAft>
        <a:defRPr sz="2400">
          <a:solidFill>
            <a:srgbClr val="FFFFFF"/>
          </a:solidFill>
          <a:latin typeface="+mn-lt"/>
          <a:ea typeface="+mn-ea"/>
          <a:cs typeface="+mn-cs"/>
          <a:sym typeface="Avenir LT Std 45 Book" charset="0"/>
        </a:defRPr>
      </a:lvl5pPr>
      <a:lvl6pPr marL="2286000" algn="ctr" rtl="0" fontAlgn="base">
        <a:spcBef>
          <a:spcPct val="0"/>
        </a:spcBef>
        <a:spcAft>
          <a:spcPct val="0"/>
        </a:spcAft>
        <a:defRPr sz="2400">
          <a:solidFill>
            <a:srgbClr val="FFFFFF"/>
          </a:solidFill>
          <a:latin typeface="+mn-lt"/>
          <a:ea typeface="+mn-ea"/>
          <a:cs typeface="+mn-cs"/>
          <a:sym typeface="Avenir LT Std 45 Book" charset="0"/>
        </a:defRPr>
      </a:lvl6pPr>
      <a:lvl7pPr marL="2743200" algn="ctr" rtl="0" fontAlgn="base">
        <a:spcBef>
          <a:spcPct val="0"/>
        </a:spcBef>
        <a:spcAft>
          <a:spcPct val="0"/>
        </a:spcAft>
        <a:defRPr sz="2400">
          <a:solidFill>
            <a:srgbClr val="FFFFFF"/>
          </a:solidFill>
          <a:latin typeface="+mn-lt"/>
          <a:ea typeface="+mn-ea"/>
          <a:cs typeface="+mn-cs"/>
          <a:sym typeface="Avenir LT Std 45 Book" charset="0"/>
        </a:defRPr>
      </a:lvl7pPr>
      <a:lvl8pPr marL="3200400" algn="ctr" rtl="0" fontAlgn="base">
        <a:spcBef>
          <a:spcPct val="0"/>
        </a:spcBef>
        <a:spcAft>
          <a:spcPct val="0"/>
        </a:spcAft>
        <a:defRPr sz="2400">
          <a:solidFill>
            <a:srgbClr val="FFFFFF"/>
          </a:solidFill>
          <a:latin typeface="+mn-lt"/>
          <a:ea typeface="+mn-ea"/>
          <a:cs typeface="+mn-cs"/>
          <a:sym typeface="Avenir LT Std 45 Book" charset="0"/>
        </a:defRPr>
      </a:lvl8pPr>
      <a:lvl9pPr marL="3657600" algn="ctr" rtl="0" fontAlgn="base">
        <a:spcBef>
          <a:spcPct val="0"/>
        </a:spcBef>
        <a:spcAft>
          <a:spcPct val="0"/>
        </a:spcAft>
        <a:defRPr sz="2400">
          <a:solidFill>
            <a:srgbClr val="FFFFFF"/>
          </a:solidFill>
          <a:latin typeface="+mn-lt"/>
          <a:ea typeface="+mn-ea"/>
          <a:cs typeface="+mn-cs"/>
          <a:sym typeface="Avenir LT Std 45 Book"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ext Box 3"/>
          <p:cNvSpPr txBox="1">
            <a:spLocks noGrp="1" noChangeArrowheads="1"/>
          </p:cNvSpPr>
          <p:nvPr>
            <p:ph type="sldNum" sz="quarter" idx="4"/>
          </p:nvPr>
        </p:nvSpPr>
        <p:spPr bwMode="auto">
          <a:xfrm>
            <a:off x="14584363" y="9372600"/>
            <a:ext cx="222250" cy="203200"/>
          </a:xfrm>
          <a:prstGeom prst="rect">
            <a:avLst/>
          </a:prstGeom>
          <a:noFill/>
          <a:ln>
            <a:noFill/>
          </a:ln>
          <a:effectLst/>
          <a:extLst>
            <a:ext uri="{909E8E84-426E-40dd-AFC4-6F175D3DCCD1}"/>
            <a:ext uri="{91240B29-F687-4f45-9708-019B960494DF}"/>
            <a:ext uri="{AF507438-7753-43e0-B8FC-AC1667EBCBE1}"/>
          </a:extLst>
        </p:spPr>
        <p:txBody>
          <a:bodyPr vert="horz" wrap="none" lIns="91440" tIns="45720" rIns="91440" bIns="45720" numCol="1" anchor="t" anchorCtr="0" compatLnSpc="1">
            <a:prstTxWarp prst="textNoShape">
              <a:avLst/>
            </a:prstTxWarp>
          </a:bodyPr>
          <a:lstStyle>
            <a:lvl1pPr algn="r" eaLnBrk="1" hangingPunct="1">
              <a:defRPr sz="1000">
                <a:solidFill>
                  <a:srgbClr val="808080"/>
                </a:solidFill>
                <a:latin typeface="Avenir LT Std 35 Light" charset="0"/>
                <a:ea typeface="MS PGothic" panose="020B0600070205080204" pitchFamily="34" charset="-128"/>
                <a:sym typeface="Avenir LT Std 35 Light" charset="0"/>
              </a:defRPr>
            </a:lvl1pPr>
          </a:lstStyle>
          <a:p>
            <a:pPr>
              <a:defRPr/>
            </a:pPr>
            <a:fld id="{78E3C7D8-0A6E-4943-BE1F-05385EF3EA2F}" type="slidenum">
              <a:rPr lang="en-US"/>
              <a:pPr>
                <a:defRPr/>
              </a:pPr>
              <a:t>‹#›</a:t>
            </a:fld>
            <a:endParaRPr lang="en-US"/>
          </a:p>
        </p:txBody>
      </p:sp>
      <p:sp>
        <p:nvSpPr>
          <p:cNvPr id="4099" name="Rectangle 4"/>
          <p:cNvSpPr>
            <a:spLocks noGrp="1" noChangeArrowheads="1"/>
          </p:cNvSpPr>
          <p:nvPr>
            <p:ph type="title"/>
          </p:nvPr>
        </p:nvSpPr>
        <p:spPr bwMode="auto">
          <a:xfrm>
            <a:off x="1638300" y="1755775"/>
            <a:ext cx="13017500" cy="635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0800" tIns="50800" rIns="50800" bIns="50800" numCol="1" anchor="ctr" anchorCtr="0" compatLnSpc="1">
            <a:prstTxWarp prst="textNoShape">
              <a:avLst/>
            </a:prstTxWarp>
          </a:bodyPr>
          <a:lstStyle/>
          <a:p>
            <a:pPr lvl="0"/>
            <a:r>
              <a:rPr lang="en-US" altLang="en-US">
                <a:sym typeface="Avenir LT Std 45 Book" charset="0"/>
              </a:rPr>
              <a:t>CLICK TO EDIT MASTER TITLE STYLE</a:t>
            </a:r>
          </a:p>
        </p:txBody>
      </p:sp>
      <p:pic>
        <p:nvPicPr>
          <p:cNvPr id="4100" name="Picture 5" descr="Screen Shot 2014-04-25 at 9.42.46 AM.png"/>
          <p:cNvPicPr>
            <a:picLocks noChangeAspect="1"/>
          </p:cNvPicPr>
          <p:nvPr userDrawn="1"/>
        </p:nvPicPr>
        <p:blipFill>
          <a:blip r:embed="rId34">
            <a:extLst>
              <a:ext uri="{28A0092B-C50C-407E-A947-70E740481C1C}">
                <a14:useLocalDpi xmlns:a14="http://schemas.microsoft.com/office/drawing/2010/main" val="0"/>
              </a:ext>
            </a:extLst>
          </a:blip>
          <a:srcRect/>
          <a:stretch>
            <a:fillRect/>
          </a:stretch>
        </p:blipFill>
        <p:spPr bwMode="auto">
          <a:xfrm>
            <a:off x="7080250" y="9126538"/>
            <a:ext cx="2130425" cy="500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6453" r:id="rId1"/>
    <p:sldLayoutId id="2147486454" r:id="rId2"/>
    <p:sldLayoutId id="2147486455" r:id="rId3"/>
    <p:sldLayoutId id="2147486456" r:id="rId4"/>
    <p:sldLayoutId id="2147486457" r:id="rId5"/>
    <p:sldLayoutId id="2147486458" r:id="rId6"/>
    <p:sldLayoutId id="2147486459" r:id="rId7"/>
    <p:sldLayoutId id="2147486460" r:id="rId8"/>
    <p:sldLayoutId id="2147486461" r:id="rId9"/>
    <p:sldLayoutId id="2147486462" r:id="rId10"/>
    <p:sldLayoutId id="2147486463" r:id="rId11"/>
    <p:sldLayoutId id="2147486464" r:id="rId12"/>
    <p:sldLayoutId id="2147486465" r:id="rId13"/>
    <p:sldLayoutId id="2147486466" r:id="rId14"/>
    <p:sldLayoutId id="2147486468" r:id="rId15"/>
    <p:sldLayoutId id="2147486469" r:id="rId16"/>
    <p:sldLayoutId id="2147486470" r:id="rId17"/>
    <p:sldLayoutId id="2147486471" r:id="rId18"/>
    <p:sldLayoutId id="2147486472" r:id="rId19"/>
    <p:sldLayoutId id="2147486473" r:id="rId20"/>
    <p:sldLayoutId id="2147486474" r:id="rId21"/>
    <p:sldLayoutId id="2147486475" r:id="rId22"/>
    <p:sldLayoutId id="2147486476" r:id="rId23"/>
    <p:sldLayoutId id="2147486477" r:id="rId24"/>
    <p:sldLayoutId id="2147486478" r:id="rId25"/>
    <p:sldLayoutId id="2147486479" r:id="rId26"/>
    <p:sldLayoutId id="2147486480" r:id="rId27"/>
    <p:sldLayoutId id="2147486481" r:id="rId28"/>
    <p:sldLayoutId id="2147486482" r:id="rId29"/>
    <p:sldLayoutId id="2147486483" r:id="rId30"/>
    <p:sldLayoutId id="2147486497" r:id="rId31"/>
    <p:sldLayoutId id="2147486498" r:id="rId32"/>
  </p:sldLayoutIdLst>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hf hdr="0" ftr="0" dt="0"/>
  <p:txStyles>
    <p:titleStyle>
      <a:lvl1pPr algn="ctr" rtl="0" eaLnBrk="0" fontAlgn="base" hangingPunct="0">
        <a:spcBef>
          <a:spcPct val="0"/>
        </a:spcBef>
        <a:spcAft>
          <a:spcPct val="0"/>
        </a:spcAft>
        <a:defRPr sz="4000">
          <a:solidFill>
            <a:srgbClr val="EF6537"/>
          </a:solidFill>
          <a:latin typeface="Futura LT Pro Medium"/>
          <a:ea typeface="+mj-ea"/>
          <a:cs typeface="Futura LT Pro Medium"/>
          <a:sym typeface="Avenir LT Std 45 Book" charset="0"/>
        </a:defRPr>
      </a:lvl1pPr>
      <a:lvl2pPr algn="ctr" rtl="0" eaLnBrk="0" fontAlgn="base" hangingPunct="0">
        <a:spcBef>
          <a:spcPct val="0"/>
        </a:spcBef>
        <a:spcAft>
          <a:spcPct val="0"/>
        </a:spcAft>
        <a:defRPr sz="4000">
          <a:solidFill>
            <a:srgbClr val="EF6537"/>
          </a:solidFill>
          <a:latin typeface="Futura LT Pro Medium" charset="0"/>
          <a:ea typeface="ヒラギノ角ゴ ProN W3" charset="0"/>
          <a:cs typeface="Futura LT Pro Medium" panose="020B0602020204020303" pitchFamily="34" charset="0"/>
          <a:sym typeface="Avenir LT Std 45 Book" charset="0"/>
        </a:defRPr>
      </a:lvl2pPr>
      <a:lvl3pPr algn="ctr" rtl="0" eaLnBrk="0" fontAlgn="base" hangingPunct="0">
        <a:spcBef>
          <a:spcPct val="0"/>
        </a:spcBef>
        <a:spcAft>
          <a:spcPct val="0"/>
        </a:spcAft>
        <a:defRPr sz="4000">
          <a:solidFill>
            <a:srgbClr val="EF6537"/>
          </a:solidFill>
          <a:latin typeface="Futura LT Pro Medium" charset="0"/>
          <a:ea typeface="ヒラギノ角ゴ ProN W3" charset="0"/>
          <a:cs typeface="Futura LT Pro Medium" panose="020B0602020204020303" pitchFamily="34" charset="0"/>
          <a:sym typeface="Avenir LT Std 45 Book" charset="0"/>
        </a:defRPr>
      </a:lvl3pPr>
      <a:lvl4pPr algn="ctr" rtl="0" eaLnBrk="0" fontAlgn="base" hangingPunct="0">
        <a:spcBef>
          <a:spcPct val="0"/>
        </a:spcBef>
        <a:spcAft>
          <a:spcPct val="0"/>
        </a:spcAft>
        <a:defRPr sz="4000">
          <a:solidFill>
            <a:srgbClr val="EF6537"/>
          </a:solidFill>
          <a:latin typeface="Futura LT Pro Medium" charset="0"/>
          <a:ea typeface="ヒラギノ角ゴ ProN W3" charset="0"/>
          <a:cs typeface="Futura LT Pro Medium" panose="020B0602020204020303" pitchFamily="34" charset="0"/>
          <a:sym typeface="Avenir LT Std 45 Book" charset="0"/>
        </a:defRPr>
      </a:lvl4pPr>
      <a:lvl5pPr algn="ctr" rtl="0" eaLnBrk="0" fontAlgn="base" hangingPunct="0">
        <a:spcBef>
          <a:spcPct val="0"/>
        </a:spcBef>
        <a:spcAft>
          <a:spcPct val="0"/>
        </a:spcAft>
        <a:defRPr sz="4000">
          <a:solidFill>
            <a:srgbClr val="EF6537"/>
          </a:solidFill>
          <a:latin typeface="Futura LT Pro Medium" charset="0"/>
          <a:ea typeface="ヒラギノ角ゴ ProN W3" charset="0"/>
          <a:cs typeface="Futura LT Pro Medium" panose="020B0602020204020303" pitchFamily="34" charset="0"/>
          <a:sym typeface="Avenir LT Std 45 Book" charset="0"/>
        </a:defRPr>
      </a:lvl5pPr>
      <a:lvl6pPr marL="4572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6pPr>
      <a:lvl7pPr marL="9144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7pPr>
      <a:lvl8pPr marL="13716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8pPr>
      <a:lvl9pPr marL="18288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9pPr>
    </p:titleStyle>
    <p:bodyStyle>
      <a:lvl1pPr marL="342900" indent="-342900" algn="ctr" rtl="0" eaLnBrk="0" fontAlgn="base" hangingPunct="0">
        <a:spcBef>
          <a:spcPct val="0"/>
        </a:spcBef>
        <a:spcAft>
          <a:spcPct val="0"/>
        </a:spcAft>
        <a:defRPr sz="2400">
          <a:solidFill>
            <a:srgbClr val="FFFFFF"/>
          </a:solidFill>
          <a:latin typeface="+mn-lt"/>
          <a:ea typeface="+mn-ea"/>
          <a:cs typeface="+mn-cs"/>
          <a:sym typeface="Avenir LT Std 45 Book" charset="0"/>
        </a:defRPr>
      </a:lvl1pPr>
      <a:lvl2pPr marL="457200" algn="ctr" rtl="0" eaLnBrk="0" fontAlgn="base" hangingPunct="0">
        <a:spcBef>
          <a:spcPct val="0"/>
        </a:spcBef>
        <a:spcAft>
          <a:spcPct val="0"/>
        </a:spcAft>
        <a:defRPr sz="2400">
          <a:solidFill>
            <a:srgbClr val="FFFFFF"/>
          </a:solidFill>
          <a:latin typeface="+mn-lt"/>
          <a:ea typeface="+mn-ea"/>
          <a:cs typeface="+mn-cs"/>
          <a:sym typeface="Avenir LT Std 45 Book" charset="0"/>
        </a:defRPr>
      </a:lvl2pPr>
      <a:lvl3pPr marL="914400" algn="ctr" rtl="0" eaLnBrk="0" fontAlgn="base" hangingPunct="0">
        <a:spcBef>
          <a:spcPct val="0"/>
        </a:spcBef>
        <a:spcAft>
          <a:spcPct val="0"/>
        </a:spcAft>
        <a:defRPr sz="2400">
          <a:solidFill>
            <a:srgbClr val="FFFFFF"/>
          </a:solidFill>
          <a:latin typeface="+mn-lt"/>
          <a:ea typeface="+mn-ea"/>
          <a:cs typeface="+mn-cs"/>
          <a:sym typeface="Avenir LT Std 45 Book" charset="0"/>
        </a:defRPr>
      </a:lvl3pPr>
      <a:lvl4pPr marL="1371600" algn="ctr" rtl="0" eaLnBrk="0" fontAlgn="base" hangingPunct="0">
        <a:spcBef>
          <a:spcPct val="0"/>
        </a:spcBef>
        <a:spcAft>
          <a:spcPct val="0"/>
        </a:spcAft>
        <a:defRPr sz="2400">
          <a:solidFill>
            <a:srgbClr val="FFFFFF"/>
          </a:solidFill>
          <a:latin typeface="+mn-lt"/>
          <a:ea typeface="+mn-ea"/>
          <a:cs typeface="+mn-cs"/>
          <a:sym typeface="Avenir LT Std 45 Book" charset="0"/>
        </a:defRPr>
      </a:lvl4pPr>
      <a:lvl5pPr marL="1828800" algn="ctr" rtl="0" eaLnBrk="0" fontAlgn="base" hangingPunct="0">
        <a:spcBef>
          <a:spcPct val="0"/>
        </a:spcBef>
        <a:spcAft>
          <a:spcPct val="0"/>
        </a:spcAft>
        <a:defRPr sz="2400">
          <a:solidFill>
            <a:srgbClr val="FFFFFF"/>
          </a:solidFill>
          <a:latin typeface="+mn-lt"/>
          <a:ea typeface="+mn-ea"/>
          <a:cs typeface="+mn-cs"/>
          <a:sym typeface="Avenir LT Std 45 Book" charset="0"/>
        </a:defRPr>
      </a:lvl5pPr>
      <a:lvl6pPr marL="2286000" algn="ctr" rtl="0" fontAlgn="base">
        <a:spcBef>
          <a:spcPct val="0"/>
        </a:spcBef>
        <a:spcAft>
          <a:spcPct val="0"/>
        </a:spcAft>
        <a:defRPr sz="2400">
          <a:solidFill>
            <a:srgbClr val="FFFFFF"/>
          </a:solidFill>
          <a:latin typeface="+mn-lt"/>
          <a:ea typeface="+mn-ea"/>
          <a:cs typeface="+mn-cs"/>
          <a:sym typeface="Avenir LT Std 45 Book" charset="0"/>
        </a:defRPr>
      </a:lvl6pPr>
      <a:lvl7pPr marL="2743200" algn="ctr" rtl="0" fontAlgn="base">
        <a:spcBef>
          <a:spcPct val="0"/>
        </a:spcBef>
        <a:spcAft>
          <a:spcPct val="0"/>
        </a:spcAft>
        <a:defRPr sz="2400">
          <a:solidFill>
            <a:srgbClr val="FFFFFF"/>
          </a:solidFill>
          <a:latin typeface="+mn-lt"/>
          <a:ea typeface="+mn-ea"/>
          <a:cs typeface="+mn-cs"/>
          <a:sym typeface="Avenir LT Std 45 Book" charset="0"/>
        </a:defRPr>
      </a:lvl7pPr>
      <a:lvl8pPr marL="3200400" algn="ctr" rtl="0" fontAlgn="base">
        <a:spcBef>
          <a:spcPct val="0"/>
        </a:spcBef>
        <a:spcAft>
          <a:spcPct val="0"/>
        </a:spcAft>
        <a:defRPr sz="2400">
          <a:solidFill>
            <a:srgbClr val="FFFFFF"/>
          </a:solidFill>
          <a:latin typeface="+mn-lt"/>
          <a:ea typeface="+mn-ea"/>
          <a:cs typeface="+mn-cs"/>
          <a:sym typeface="Avenir LT Std 45 Book" charset="0"/>
        </a:defRPr>
      </a:lvl8pPr>
      <a:lvl9pPr marL="3657600" algn="ctr" rtl="0" fontAlgn="base">
        <a:spcBef>
          <a:spcPct val="0"/>
        </a:spcBef>
        <a:spcAft>
          <a:spcPct val="0"/>
        </a:spcAft>
        <a:defRPr sz="2400">
          <a:solidFill>
            <a:srgbClr val="FFFFFF"/>
          </a:solidFill>
          <a:latin typeface="+mn-lt"/>
          <a:ea typeface="+mn-ea"/>
          <a:cs typeface="+mn-cs"/>
          <a:sym typeface="Avenir LT Std 45 Book"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6" name="Shape 673"/>
          <p:cNvSpPr/>
          <p:nvPr userDrawn="1"/>
        </p:nvSpPr>
        <p:spPr>
          <a:xfrm>
            <a:off x="0" y="660400"/>
            <a:ext cx="16281400" cy="8413750"/>
          </a:xfrm>
          <a:prstGeom prst="rect">
            <a:avLst/>
          </a:prstGeom>
          <a:solidFill>
            <a:srgbClr val="A0CE6A"/>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ext Box 3"/>
          <p:cNvSpPr txBox="1">
            <a:spLocks noGrp="1" noChangeArrowheads="1"/>
          </p:cNvSpPr>
          <p:nvPr>
            <p:ph type="sldNum" sz="quarter" idx="4"/>
          </p:nvPr>
        </p:nvSpPr>
        <p:spPr bwMode="auto">
          <a:xfrm>
            <a:off x="14584363" y="9372600"/>
            <a:ext cx="222250" cy="203200"/>
          </a:xfrm>
          <a:prstGeom prst="rect">
            <a:avLst/>
          </a:prstGeom>
          <a:noFill/>
          <a:ln>
            <a:noFill/>
          </a:ln>
          <a:effectLst/>
          <a:extLst>
            <a:ext uri="{909E8E84-426E-40dd-AFC4-6F175D3DCCD1}"/>
            <a:ext uri="{91240B29-F687-4f45-9708-019B960494DF}"/>
            <a:ext uri="{AF507438-7753-43e0-B8FC-AC1667EBCBE1}"/>
          </a:extLst>
        </p:spPr>
        <p:txBody>
          <a:bodyPr vert="horz" wrap="none" lIns="91440" tIns="45720" rIns="91440" bIns="45720" numCol="1" anchor="t" anchorCtr="0" compatLnSpc="1">
            <a:prstTxWarp prst="textNoShape">
              <a:avLst/>
            </a:prstTxWarp>
          </a:bodyPr>
          <a:lstStyle>
            <a:lvl1pPr algn="r" eaLnBrk="1" hangingPunct="1">
              <a:defRPr sz="1000">
                <a:solidFill>
                  <a:srgbClr val="808080"/>
                </a:solidFill>
                <a:latin typeface="Avenir LT Std 35 Light" charset="0"/>
                <a:ea typeface="MS PGothic" panose="020B0600070205080204" pitchFamily="34" charset="-128"/>
                <a:sym typeface="Avenir LT Std 35 Light" charset="0"/>
              </a:defRPr>
            </a:lvl1pPr>
          </a:lstStyle>
          <a:p>
            <a:pPr>
              <a:defRPr/>
            </a:pPr>
            <a:fld id="{E74D1B65-373C-4D3A-AA9A-DF257827369C}" type="slidenum">
              <a:rPr lang="en-US"/>
              <a:pPr>
                <a:defRPr/>
              </a:pPr>
              <a:t>‹#›</a:t>
            </a:fld>
            <a:endParaRPr lang="en-US"/>
          </a:p>
        </p:txBody>
      </p:sp>
      <p:sp>
        <p:nvSpPr>
          <p:cNvPr id="5124" name="Rectangle 4"/>
          <p:cNvSpPr>
            <a:spLocks noGrp="1" noChangeArrowheads="1"/>
          </p:cNvSpPr>
          <p:nvPr>
            <p:ph type="title"/>
          </p:nvPr>
        </p:nvSpPr>
        <p:spPr bwMode="auto">
          <a:xfrm>
            <a:off x="1638300" y="1755775"/>
            <a:ext cx="13017500" cy="635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0800" tIns="50800" rIns="50800" bIns="50800" numCol="1" anchor="ctr" anchorCtr="0" compatLnSpc="1">
            <a:prstTxWarp prst="textNoShape">
              <a:avLst/>
            </a:prstTxWarp>
          </a:bodyPr>
          <a:lstStyle/>
          <a:p>
            <a:pPr lvl="0"/>
            <a:r>
              <a:rPr lang="en-US" altLang="en-US">
                <a:sym typeface="Avenir LT Std 45 Book" charset="0"/>
              </a:rPr>
              <a:t>CLICK TO EDIT MASTER TITLE STYLE</a:t>
            </a:r>
          </a:p>
        </p:txBody>
      </p:sp>
      <p:pic>
        <p:nvPicPr>
          <p:cNvPr id="5125" name="Picture 5" descr="Screen Shot 2014-04-25 at 9.42.46 AM.png"/>
          <p:cNvPicPr>
            <a:picLocks noChangeAspect="1"/>
          </p:cNvPicPr>
          <p:nvPr userDrawn="1"/>
        </p:nvPicPr>
        <p:blipFill>
          <a:blip r:embed="rId9">
            <a:extLst>
              <a:ext uri="{28A0092B-C50C-407E-A947-70E740481C1C}">
                <a14:useLocalDpi xmlns:a14="http://schemas.microsoft.com/office/drawing/2010/main" val="0"/>
              </a:ext>
            </a:extLst>
          </a:blip>
          <a:srcRect/>
          <a:stretch>
            <a:fillRect/>
          </a:stretch>
        </p:blipFill>
        <p:spPr bwMode="auto">
          <a:xfrm>
            <a:off x="7080250" y="9126538"/>
            <a:ext cx="2130425" cy="500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6484" r:id="rId1"/>
    <p:sldLayoutId id="2147486485" r:id="rId2"/>
    <p:sldLayoutId id="2147486486" r:id="rId3"/>
    <p:sldLayoutId id="2147486487" r:id="rId4"/>
    <p:sldLayoutId id="2147486488" r:id="rId5"/>
    <p:sldLayoutId id="2147486489" r:id="rId6"/>
    <p:sldLayoutId id="2147486754" r:id="rId7"/>
  </p:sldLayoutIdLst>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hf hdr="0" ftr="0" dt="0"/>
  <p:txStyles>
    <p:titleStyle>
      <a:lvl1pPr algn="ctr" rtl="0" eaLnBrk="0" fontAlgn="base" hangingPunct="0">
        <a:spcBef>
          <a:spcPct val="0"/>
        </a:spcBef>
        <a:spcAft>
          <a:spcPct val="0"/>
        </a:spcAft>
        <a:defRPr sz="4000">
          <a:solidFill>
            <a:srgbClr val="FFFFFF"/>
          </a:solidFill>
          <a:latin typeface="Futura LT Pro Medium"/>
          <a:ea typeface="+mj-ea"/>
          <a:cs typeface="Futura LT Pro Medium"/>
          <a:sym typeface="Avenir LT Std 45 Book" charset="0"/>
        </a:defRPr>
      </a:lvl1pPr>
      <a:lvl2pPr algn="ctr" rtl="0" eaLnBrk="0" fontAlgn="base" hangingPunct="0">
        <a:spcBef>
          <a:spcPct val="0"/>
        </a:spcBef>
        <a:spcAft>
          <a:spcPct val="0"/>
        </a:spcAft>
        <a:defRPr sz="4000">
          <a:solidFill>
            <a:srgbClr val="FFFFFF"/>
          </a:solidFill>
          <a:latin typeface="Futura LT Pro Medium" charset="0"/>
          <a:ea typeface="ヒラギノ角ゴ ProN W3" charset="0"/>
          <a:cs typeface="Futura LT Pro Medium" panose="020B0602020204020303" pitchFamily="34" charset="0"/>
          <a:sym typeface="Avenir LT Std 45 Book" charset="0"/>
        </a:defRPr>
      </a:lvl2pPr>
      <a:lvl3pPr algn="ctr" rtl="0" eaLnBrk="0" fontAlgn="base" hangingPunct="0">
        <a:spcBef>
          <a:spcPct val="0"/>
        </a:spcBef>
        <a:spcAft>
          <a:spcPct val="0"/>
        </a:spcAft>
        <a:defRPr sz="4000">
          <a:solidFill>
            <a:srgbClr val="FFFFFF"/>
          </a:solidFill>
          <a:latin typeface="Futura LT Pro Medium" charset="0"/>
          <a:ea typeface="ヒラギノ角ゴ ProN W3" charset="0"/>
          <a:cs typeface="Futura LT Pro Medium" panose="020B0602020204020303" pitchFamily="34" charset="0"/>
          <a:sym typeface="Avenir LT Std 45 Book" charset="0"/>
        </a:defRPr>
      </a:lvl3pPr>
      <a:lvl4pPr algn="ctr" rtl="0" eaLnBrk="0" fontAlgn="base" hangingPunct="0">
        <a:spcBef>
          <a:spcPct val="0"/>
        </a:spcBef>
        <a:spcAft>
          <a:spcPct val="0"/>
        </a:spcAft>
        <a:defRPr sz="4000">
          <a:solidFill>
            <a:srgbClr val="FFFFFF"/>
          </a:solidFill>
          <a:latin typeface="Futura LT Pro Medium" charset="0"/>
          <a:ea typeface="ヒラギノ角ゴ ProN W3" charset="0"/>
          <a:cs typeface="Futura LT Pro Medium" panose="020B0602020204020303" pitchFamily="34" charset="0"/>
          <a:sym typeface="Avenir LT Std 45 Book" charset="0"/>
        </a:defRPr>
      </a:lvl4pPr>
      <a:lvl5pPr algn="ctr" rtl="0" eaLnBrk="0" fontAlgn="base" hangingPunct="0">
        <a:spcBef>
          <a:spcPct val="0"/>
        </a:spcBef>
        <a:spcAft>
          <a:spcPct val="0"/>
        </a:spcAft>
        <a:defRPr sz="4000">
          <a:solidFill>
            <a:srgbClr val="FFFFFF"/>
          </a:solidFill>
          <a:latin typeface="Futura LT Pro Medium" charset="0"/>
          <a:ea typeface="ヒラギノ角ゴ ProN W3" charset="0"/>
          <a:cs typeface="Futura LT Pro Medium" panose="020B0602020204020303" pitchFamily="34" charset="0"/>
          <a:sym typeface="Avenir LT Std 45 Book" charset="0"/>
        </a:defRPr>
      </a:lvl5pPr>
      <a:lvl6pPr marL="4572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6pPr>
      <a:lvl7pPr marL="9144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7pPr>
      <a:lvl8pPr marL="13716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8pPr>
      <a:lvl9pPr marL="18288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9pPr>
    </p:titleStyle>
    <p:bodyStyle>
      <a:lvl1pPr marL="342900" indent="-342900" algn="ctr" rtl="0" eaLnBrk="0" fontAlgn="base" hangingPunct="0">
        <a:spcBef>
          <a:spcPct val="0"/>
        </a:spcBef>
        <a:spcAft>
          <a:spcPct val="0"/>
        </a:spcAft>
        <a:defRPr sz="2400">
          <a:solidFill>
            <a:srgbClr val="FFFFFF"/>
          </a:solidFill>
          <a:latin typeface="+mn-lt"/>
          <a:ea typeface="+mn-ea"/>
          <a:cs typeface="+mn-cs"/>
          <a:sym typeface="Avenir LT Std 45 Book" charset="0"/>
        </a:defRPr>
      </a:lvl1pPr>
      <a:lvl2pPr marL="457200" algn="ctr" rtl="0" eaLnBrk="0" fontAlgn="base" hangingPunct="0">
        <a:spcBef>
          <a:spcPct val="0"/>
        </a:spcBef>
        <a:spcAft>
          <a:spcPct val="0"/>
        </a:spcAft>
        <a:defRPr sz="2400">
          <a:solidFill>
            <a:srgbClr val="FFFFFF"/>
          </a:solidFill>
          <a:latin typeface="+mn-lt"/>
          <a:ea typeface="+mn-ea"/>
          <a:cs typeface="+mn-cs"/>
          <a:sym typeface="Avenir LT Std 45 Book" charset="0"/>
        </a:defRPr>
      </a:lvl2pPr>
      <a:lvl3pPr marL="914400" algn="ctr" rtl="0" eaLnBrk="0" fontAlgn="base" hangingPunct="0">
        <a:spcBef>
          <a:spcPct val="0"/>
        </a:spcBef>
        <a:spcAft>
          <a:spcPct val="0"/>
        </a:spcAft>
        <a:defRPr sz="2400">
          <a:solidFill>
            <a:srgbClr val="FFFFFF"/>
          </a:solidFill>
          <a:latin typeface="+mn-lt"/>
          <a:ea typeface="+mn-ea"/>
          <a:cs typeface="+mn-cs"/>
          <a:sym typeface="Avenir LT Std 45 Book" charset="0"/>
        </a:defRPr>
      </a:lvl3pPr>
      <a:lvl4pPr marL="1371600" algn="ctr" rtl="0" eaLnBrk="0" fontAlgn="base" hangingPunct="0">
        <a:spcBef>
          <a:spcPct val="0"/>
        </a:spcBef>
        <a:spcAft>
          <a:spcPct val="0"/>
        </a:spcAft>
        <a:defRPr sz="2400">
          <a:solidFill>
            <a:srgbClr val="FFFFFF"/>
          </a:solidFill>
          <a:latin typeface="+mn-lt"/>
          <a:ea typeface="+mn-ea"/>
          <a:cs typeface="+mn-cs"/>
          <a:sym typeface="Avenir LT Std 45 Book" charset="0"/>
        </a:defRPr>
      </a:lvl4pPr>
      <a:lvl5pPr marL="1828800" algn="ctr" rtl="0" eaLnBrk="0" fontAlgn="base" hangingPunct="0">
        <a:spcBef>
          <a:spcPct val="0"/>
        </a:spcBef>
        <a:spcAft>
          <a:spcPct val="0"/>
        </a:spcAft>
        <a:defRPr sz="2400">
          <a:solidFill>
            <a:srgbClr val="FFFFFF"/>
          </a:solidFill>
          <a:latin typeface="+mn-lt"/>
          <a:ea typeface="+mn-ea"/>
          <a:cs typeface="+mn-cs"/>
          <a:sym typeface="Avenir LT Std 45 Book" charset="0"/>
        </a:defRPr>
      </a:lvl5pPr>
      <a:lvl6pPr marL="2286000" algn="ctr" rtl="0" fontAlgn="base">
        <a:spcBef>
          <a:spcPct val="0"/>
        </a:spcBef>
        <a:spcAft>
          <a:spcPct val="0"/>
        </a:spcAft>
        <a:defRPr sz="2400">
          <a:solidFill>
            <a:srgbClr val="FFFFFF"/>
          </a:solidFill>
          <a:latin typeface="+mn-lt"/>
          <a:ea typeface="+mn-ea"/>
          <a:cs typeface="+mn-cs"/>
          <a:sym typeface="Avenir LT Std 45 Book" charset="0"/>
        </a:defRPr>
      </a:lvl6pPr>
      <a:lvl7pPr marL="2743200" algn="ctr" rtl="0" fontAlgn="base">
        <a:spcBef>
          <a:spcPct val="0"/>
        </a:spcBef>
        <a:spcAft>
          <a:spcPct val="0"/>
        </a:spcAft>
        <a:defRPr sz="2400">
          <a:solidFill>
            <a:srgbClr val="FFFFFF"/>
          </a:solidFill>
          <a:latin typeface="+mn-lt"/>
          <a:ea typeface="+mn-ea"/>
          <a:cs typeface="+mn-cs"/>
          <a:sym typeface="Avenir LT Std 45 Book" charset="0"/>
        </a:defRPr>
      </a:lvl7pPr>
      <a:lvl8pPr marL="3200400" algn="ctr" rtl="0" fontAlgn="base">
        <a:spcBef>
          <a:spcPct val="0"/>
        </a:spcBef>
        <a:spcAft>
          <a:spcPct val="0"/>
        </a:spcAft>
        <a:defRPr sz="2400">
          <a:solidFill>
            <a:srgbClr val="FFFFFF"/>
          </a:solidFill>
          <a:latin typeface="+mn-lt"/>
          <a:ea typeface="+mn-ea"/>
          <a:cs typeface="+mn-cs"/>
          <a:sym typeface="Avenir LT Std 45 Book" charset="0"/>
        </a:defRPr>
      </a:lvl8pPr>
      <a:lvl9pPr marL="3657600" algn="ctr" rtl="0" fontAlgn="base">
        <a:spcBef>
          <a:spcPct val="0"/>
        </a:spcBef>
        <a:spcAft>
          <a:spcPct val="0"/>
        </a:spcAft>
        <a:defRPr sz="2400">
          <a:solidFill>
            <a:srgbClr val="FFFFFF"/>
          </a:solidFill>
          <a:latin typeface="+mn-lt"/>
          <a:ea typeface="+mn-ea"/>
          <a:cs typeface="+mn-cs"/>
          <a:sym typeface="Avenir LT Std 45 Book"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Shape 702"/>
          <p:cNvSpPr/>
          <p:nvPr userDrawn="1"/>
        </p:nvSpPr>
        <p:spPr>
          <a:xfrm>
            <a:off x="0" y="660400"/>
            <a:ext cx="16281400" cy="8413750"/>
          </a:xfrm>
          <a:prstGeom prst="rect">
            <a:avLst/>
          </a:prstGeom>
          <a:solidFill>
            <a:srgbClr val="00A99A"/>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ext Box 3"/>
          <p:cNvSpPr txBox="1">
            <a:spLocks noGrp="1" noChangeArrowheads="1"/>
          </p:cNvSpPr>
          <p:nvPr>
            <p:ph type="sldNum" sz="quarter" idx="4"/>
          </p:nvPr>
        </p:nvSpPr>
        <p:spPr bwMode="auto">
          <a:xfrm>
            <a:off x="14584363" y="9372600"/>
            <a:ext cx="222250" cy="203200"/>
          </a:xfrm>
          <a:prstGeom prst="rect">
            <a:avLst/>
          </a:prstGeom>
          <a:noFill/>
          <a:ln>
            <a:noFill/>
          </a:ln>
          <a:effectLst/>
          <a:extLst>
            <a:ext uri="{909E8E84-426E-40dd-AFC4-6F175D3DCCD1}"/>
            <a:ext uri="{91240B29-F687-4f45-9708-019B960494DF}"/>
            <a:ext uri="{AF507438-7753-43e0-B8FC-AC1667EBCBE1}"/>
          </a:extLst>
        </p:spPr>
        <p:txBody>
          <a:bodyPr vert="horz" wrap="none" lIns="91440" tIns="45720" rIns="91440" bIns="45720" numCol="1" anchor="t" anchorCtr="0" compatLnSpc="1">
            <a:prstTxWarp prst="textNoShape">
              <a:avLst/>
            </a:prstTxWarp>
          </a:bodyPr>
          <a:lstStyle>
            <a:lvl1pPr algn="r" eaLnBrk="1" hangingPunct="1">
              <a:defRPr sz="1000">
                <a:solidFill>
                  <a:srgbClr val="808080"/>
                </a:solidFill>
                <a:latin typeface="Avenir LT Std 35 Light" charset="0"/>
                <a:ea typeface="MS PGothic" panose="020B0600070205080204" pitchFamily="34" charset="-128"/>
                <a:sym typeface="Avenir LT Std 35 Light" charset="0"/>
              </a:defRPr>
            </a:lvl1pPr>
          </a:lstStyle>
          <a:p>
            <a:pPr>
              <a:defRPr/>
            </a:pPr>
            <a:fld id="{1E3E4946-8E91-44E0-9F09-6DC039D5E951}" type="slidenum">
              <a:rPr lang="en-US"/>
              <a:pPr>
                <a:defRPr/>
              </a:pPr>
              <a:t>‹#›</a:t>
            </a:fld>
            <a:endParaRPr lang="en-US"/>
          </a:p>
        </p:txBody>
      </p:sp>
      <p:sp>
        <p:nvSpPr>
          <p:cNvPr id="6148" name="Rectangle 4"/>
          <p:cNvSpPr>
            <a:spLocks noGrp="1" noChangeArrowheads="1"/>
          </p:cNvSpPr>
          <p:nvPr>
            <p:ph type="title"/>
          </p:nvPr>
        </p:nvSpPr>
        <p:spPr bwMode="auto">
          <a:xfrm>
            <a:off x="1638300" y="1755775"/>
            <a:ext cx="13017500" cy="635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0800" tIns="50800" rIns="50800" bIns="50800" numCol="1" anchor="ctr" anchorCtr="0" compatLnSpc="1">
            <a:prstTxWarp prst="textNoShape">
              <a:avLst/>
            </a:prstTxWarp>
          </a:bodyPr>
          <a:lstStyle/>
          <a:p>
            <a:pPr lvl="0"/>
            <a:r>
              <a:rPr lang="en-US" altLang="en-US">
                <a:sym typeface="Avenir LT Std 45 Book" charset="0"/>
              </a:rPr>
              <a:t>CLICK TO EDIT MASTER TITLE STYLE</a:t>
            </a:r>
          </a:p>
        </p:txBody>
      </p:sp>
      <p:pic>
        <p:nvPicPr>
          <p:cNvPr id="6149" name="Picture 5" descr="Screen Shot 2014-04-25 at 9.42.46 AM.png"/>
          <p:cNvPicPr>
            <a:picLocks noChangeAspect="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7080250" y="9126538"/>
            <a:ext cx="2130425" cy="500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6490" r:id="rId1"/>
    <p:sldLayoutId id="2147486491" r:id="rId2"/>
    <p:sldLayoutId id="2147486492" r:id="rId3"/>
    <p:sldLayoutId id="2147486493" r:id="rId4"/>
    <p:sldLayoutId id="2147486494" r:id="rId5"/>
    <p:sldLayoutId id="2147486495" r:id="rId6"/>
  </p:sldLayoutIdLst>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hf hdr="0" ftr="0" dt="0"/>
  <p:txStyles>
    <p:titleStyle>
      <a:lvl1pPr algn="ctr" rtl="0" eaLnBrk="0" fontAlgn="base" hangingPunct="0">
        <a:spcBef>
          <a:spcPct val="0"/>
        </a:spcBef>
        <a:spcAft>
          <a:spcPct val="0"/>
        </a:spcAft>
        <a:defRPr sz="4000">
          <a:solidFill>
            <a:srgbClr val="FFFFFF"/>
          </a:solidFill>
          <a:latin typeface="Futura LT Pro Medium"/>
          <a:ea typeface="+mj-ea"/>
          <a:cs typeface="Futura LT Pro Medium"/>
          <a:sym typeface="Avenir LT Std 45 Book" charset="0"/>
        </a:defRPr>
      </a:lvl1pPr>
      <a:lvl2pPr algn="ctr" rtl="0" eaLnBrk="0" fontAlgn="base" hangingPunct="0">
        <a:spcBef>
          <a:spcPct val="0"/>
        </a:spcBef>
        <a:spcAft>
          <a:spcPct val="0"/>
        </a:spcAft>
        <a:defRPr sz="4000">
          <a:solidFill>
            <a:srgbClr val="FFFFFF"/>
          </a:solidFill>
          <a:latin typeface="Futura LT Pro Medium" charset="0"/>
          <a:ea typeface="ヒラギノ角ゴ ProN W3" charset="0"/>
          <a:cs typeface="Futura LT Pro Medium" panose="020B0602020204020303" pitchFamily="34" charset="0"/>
          <a:sym typeface="Avenir LT Std 45 Book" charset="0"/>
        </a:defRPr>
      </a:lvl2pPr>
      <a:lvl3pPr algn="ctr" rtl="0" eaLnBrk="0" fontAlgn="base" hangingPunct="0">
        <a:spcBef>
          <a:spcPct val="0"/>
        </a:spcBef>
        <a:spcAft>
          <a:spcPct val="0"/>
        </a:spcAft>
        <a:defRPr sz="4000">
          <a:solidFill>
            <a:srgbClr val="FFFFFF"/>
          </a:solidFill>
          <a:latin typeface="Futura LT Pro Medium" charset="0"/>
          <a:ea typeface="ヒラギノ角ゴ ProN W3" charset="0"/>
          <a:cs typeface="Futura LT Pro Medium" panose="020B0602020204020303" pitchFamily="34" charset="0"/>
          <a:sym typeface="Avenir LT Std 45 Book" charset="0"/>
        </a:defRPr>
      </a:lvl3pPr>
      <a:lvl4pPr algn="ctr" rtl="0" eaLnBrk="0" fontAlgn="base" hangingPunct="0">
        <a:spcBef>
          <a:spcPct val="0"/>
        </a:spcBef>
        <a:spcAft>
          <a:spcPct val="0"/>
        </a:spcAft>
        <a:defRPr sz="4000">
          <a:solidFill>
            <a:srgbClr val="FFFFFF"/>
          </a:solidFill>
          <a:latin typeface="Futura LT Pro Medium" charset="0"/>
          <a:ea typeface="ヒラギノ角ゴ ProN W3" charset="0"/>
          <a:cs typeface="Futura LT Pro Medium" panose="020B0602020204020303" pitchFamily="34" charset="0"/>
          <a:sym typeface="Avenir LT Std 45 Book" charset="0"/>
        </a:defRPr>
      </a:lvl4pPr>
      <a:lvl5pPr algn="ctr" rtl="0" eaLnBrk="0" fontAlgn="base" hangingPunct="0">
        <a:spcBef>
          <a:spcPct val="0"/>
        </a:spcBef>
        <a:spcAft>
          <a:spcPct val="0"/>
        </a:spcAft>
        <a:defRPr sz="4000">
          <a:solidFill>
            <a:srgbClr val="FFFFFF"/>
          </a:solidFill>
          <a:latin typeface="Futura LT Pro Medium" charset="0"/>
          <a:ea typeface="ヒラギノ角ゴ ProN W3" charset="0"/>
          <a:cs typeface="Futura LT Pro Medium" panose="020B0602020204020303" pitchFamily="34" charset="0"/>
          <a:sym typeface="Avenir LT Std 45 Book" charset="0"/>
        </a:defRPr>
      </a:lvl5pPr>
      <a:lvl6pPr marL="4572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6pPr>
      <a:lvl7pPr marL="9144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7pPr>
      <a:lvl8pPr marL="13716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8pPr>
      <a:lvl9pPr marL="18288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9pPr>
    </p:titleStyle>
    <p:bodyStyle>
      <a:lvl1pPr marL="342900" indent="-342900" algn="ctr" rtl="0" eaLnBrk="0" fontAlgn="base" hangingPunct="0">
        <a:spcBef>
          <a:spcPct val="0"/>
        </a:spcBef>
        <a:spcAft>
          <a:spcPct val="0"/>
        </a:spcAft>
        <a:defRPr sz="2400">
          <a:solidFill>
            <a:srgbClr val="FFFFFF"/>
          </a:solidFill>
          <a:latin typeface="+mn-lt"/>
          <a:ea typeface="+mn-ea"/>
          <a:cs typeface="+mn-cs"/>
          <a:sym typeface="Avenir LT Std 45 Book" charset="0"/>
        </a:defRPr>
      </a:lvl1pPr>
      <a:lvl2pPr marL="457200" algn="ctr" rtl="0" eaLnBrk="0" fontAlgn="base" hangingPunct="0">
        <a:spcBef>
          <a:spcPct val="0"/>
        </a:spcBef>
        <a:spcAft>
          <a:spcPct val="0"/>
        </a:spcAft>
        <a:defRPr sz="2400">
          <a:solidFill>
            <a:srgbClr val="FFFFFF"/>
          </a:solidFill>
          <a:latin typeface="+mn-lt"/>
          <a:ea typeface="+mn-ea"/>
          <a:cs typeface="+mn-cs"/>
          <a:sym typeface="Avenir LT Std 45 Book" charset="0"/>
        </a:defRPr>
      </a:lvl2pPr>
      <a:lvl3pPr marL="914400" algn="ctr" rtl="0" eaLnBrk="0" fontAlgn="base" hangingPunct="0">
        <a:spcBef>
          <a:spcPct val="0"/>
        </a:spcBef>
        <a:spcAft>
          <a:spcPct val="0"/>
        </a:spcAft>
        <a:defRPr sz="2400">
          <a:solidFill>
            <a:srgbClr val="FFFFFF"/>
          </a:solidFill>
          <a:latin typeface="+mn-lt"/>
          <a:ea typeface="+mn-ea"/>
          <a:cs typeface="+mn-cs"/>
          <a:sym typeface="Avenir LT Std 45 Book" charset="0"/>
        </a:defRPr>
      </a:lvl3pPr>
      <a:lvl4pPr marL="1371600" algn="ctr" rtl="0" eaLnBrk="0" fontAlgn="base" hangingPunct="0">
        <a:spcBef>
          <a:spcPct val="0"/>
        </a:spcBef>
        <a:spcAft>
          <a:spcPct val="0"/>
        </a:spcAft>
        <a:defRPr sz="2400">
          <a:solidFill>
            <a:srgbClr val="FFFFFF"/>
          </a:solidFill>
          <a:latin typeface="+mn-lt"/>
          <a:ea typeface="+mn-ea"/>
          <a:cs typeface="+mn-cs"/>
          <a:sym typeface="Avenir LT Std 45 Book" charset="0"/>
        </a:defRPr>
      </a:lvl4pPr>
      <a:lvl5pPr marL="1828800" algn="ctr" rtl="0" eaLnBrk="0" fontAlgn="base" hangingPunct="0">
        <a:spcBef>
          <a:spcPct val="0"/>
        </a:spcBef>
        <a:spcAft>
          <a:spcPct val="0"/>
        </a:spcAft>
        <a:defRPr sz="2400">
          <a:solidFill>
            <a:srgbClr val="FFFFFF"/>
          </a:solidFill>
          <a:latin typeface="+mn-lt"/>
          <a:ea typeface="+mn-ea"/>
          <a:cs typeface="+mn-cs"/>
          <a:sym typeface="Avenir LT Std 45 Book" charset="0"/>
        </a:defRPr>
      </a:lvl5pPr>
      <a:lvl6pPr marL="2286000" algn="ctr" rtl="0" fontAlgn="base">
        <a:spcBef>
          <a:spcPct val="0"/>
        </a:spcBef>
        <a:spcAft>
          <a:spcPct val="0"/>
        </a:spcAft>
        <a:defRPr sz="2400">
          <a:solidFill>
            <a:srgbClr val="FFFFFF"/>
          </a:solidFill>
          <a:latin typeface="+mn-lt"/>
          <a:ea typeface="+mn-ea"/>
          <a:cs typeface="+mn-cs"/>
          <a:sym typeface="Avenir LT Std 45 Book" charset="0"/>
        </a:defRPr>
      </a:lvl6pPr>
      <a:lvl7pPr marL="2743200" algn="ctr" rtl="0" fontAlgn="base">
        <a:spcBef>
          <a:spcPct val="0"/>
        </a:spcBef>
        <a:spcAft>
          <a:spcPct val="0"/>
        </a:spcAft>
        <a:defRPr sz="2400">
          <a:solidFill>
            <a:srgbClr val="FFFFFF"/>
          </a:solidFill>
          <a:latin typeface="+mn-lt"/>
          <a:ea typeface="+mn-ea"/>
          <a:cs typeface="+mn-cs"/>
          <a:sym typeface="Avenir LT Std 45 Book" charset="0"/>
        </a:defRPr>
      </a:lvl7pPr>
      <a:lvl8pPr marL="3200400" algn="ctr" rtl="0" fontAlgn="base">
        <a:spcBef>
          <a:spcPct val="0"/>
        </a:spcBef>
        <a:spcAft>
          <a:spcPct val="0"/>
        </a:spcAft>
        <a:defRPr sz="2400">
          <a:solidFill>
            <a:srgbClr val="FFFFFF"/>
          </a:solidFill>
          <a:latin typeface="+mn-lt"/>
          <a:ea typeface="+mn-ea"/>
          <a:cs typeface="+mn-cs"/>
          <a:sym typeface="Avenir LT Std 45 Book" charset="0"/>
        </a:defRPr>
      </a:lvl8pPr>
      <a:lvl9pPr marL="3657600" algn="ctr" rtl="0" fontAlgn="base">
        <a:spcBef>
          <a:spcPct val="0"/>
        </a:spcBef>
        <a:spcAft>
          <a:spcPct val="0"/>
        </a:spcAft>
        <a:defRPr sz="2400">
          <a:solidFill>
            <a:srgbClr val="FFFFFF"/>
          </a:solidFill>
          <a:latin typeface="+mn-lt"/>
          <a:ea typeface="+mn-ea"/>
          <a:cs typeface="+mn-cs"/>
          <a:sym typeface="Avenir LT Std 45 Book"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 name="Shape 635"/>
          <p:cNvSpPr/>
          <p:nvPr userDrawn="1"/>
        </p:nvSpPr>
        <p:spPr>
          <a:xfrm>
            <a:off x="0" y="660400"/>
            <a:ext cx="16281400" cy="8413750"/>
          </a:xfrm>
          <a:prstGeom prst="rect">
            <a:avLst/>
          </a:prstGeom>
          <a:solidFill>
            <a:srgbClr val="EF7131"/>
          </a:solidFill>
          <a:ln w="12700">
            <a:miter lim="400000"/>
          </a:ln>
        </p:spPr>
        <p:txBody>
          <a:bodyPr lIns="45713" tIns="45715" rIns="45713" bIns="45715" anchor="ctr"/>
          <a:lstStyle/>
          <a:p>
            <a:pPr algn="ctr" defTabSz="584133"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ext Box 3"/>
          <p:cNvSpPr txBox="1">
            <a:spLocks noGrp="1" noChangeArrowheads="1"/>
          </p:cNvSpPr>
          <p:nvPr>
            <p:ph type="sldNum" sz="quarter" idx="4"/>
          </p:nvPr>
        </p:nvSpPr>
        <p:spPr bwMode="auto">
          <a:xfrm>
            <a:off x="14584363" y="9372600"/>
            <a:ext cx="222250" cy="203200"/>
          </a:xfrm>
          <a:prstGeom prst="rect">
            <a:avLst/>
          </a:prstGeom>
          <a:noFill/>
          <a:ln>
            <a:noFill/>
          </a:ln>
          <a:effectLst/>
          <a:extLst>
            <a:ext uri="{909E8E84-426E-40dd-AFC4-6F175D3DCCD1}"/>
            <a:ext uri="{91240B29-F687-4f45-9708-019B960494DF}"/>
            <a:ext uri="{AF507438-7753-43e0-B8FC-AC1667EBCBE1}"/>
          </a:extLst>
        </p:spPr>
        <p:txBody>
          <a:bodyPr vert="horz" wrap="none" lIns="91440" tIns="45720" rIns="91440" bIns="45720" numCol="1" anchor="t" anchorCtr="0" compatLnSpc="1">
            <a:prstTxWarp prst="textNoShape">
              <a:avLst/>
            </a:prstTxWarp>
          </a:bodyPr>
          <a:lstStyle>
            <a:lvl1pPr algn="r" eaLnBrk="1" hangingPunct="1">
              <a:defRPr sz="1000">
                <a:solidFill>
                  <a:srgbClr val="808080"/>
                </a:solidFill>
                <a:latin typeface="Avenir LT Std 35 Light" charset="0"/>
                <a:ea typeface="MS PGothic" panose="020B0600070205080204" pitchFamily="34" charset="-128"/>
                <a:cs typeface="+mn-cs"/>
                <a:sym typeface="Avenir LT Std 35 Light" charset="0"/>
              </a:defRPr>
            </a:lvl1pPr>
          </a:lstStyle>
          <a:p>
            <a:pPr>
              <a:defRPr/>
            </a:pPr>
            <a:fld id="{875C7FCF-30EE-4789-9EA0-7168724AD587}" type="slidenum">
              <a:rPr lang="en-US"/>
              <a:pPr>
                <a:defRPr/>
              </a:pPr>
              <a:t>‹#›</a:t>
            </a:fld>
            <a:endParaRPr lang="en-US"/>
          </a:p>
        </p:txBody>
      </p:sp>
      <p:sp>
        <p:nvSpPr>
          <p:cNvPr id="1028" name="Rectangle 4"/>
          <p:cNvSpPr>
            <a:spLocks noGrp="1" noChangeArrowheads="1"/>
          </p:cNvSpPr>
          <p:nvPr>
            <p:ph type="title"/>
          </p:nvPr>
        </p:nvSpPr>
        <p:spPr bwMode="auto">
          <a:xfrm>
            <a:off x="1638300" y="1755775"/>
            <a:ext cx="13017500" cy="635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0800" tIns="50800" rIns="50800" bIns="50800" numCol="1" anchor="ctr" anchorCtr="0" compatLnSpc="1">
            <a:prstTxWarp prst="textNoShape">
              <a:avLst/>
            </a:prstTxWarp>
          </a:bodyPr>
          <a:lstStyle/>
          <a:p>
            <a:pPr lvl="0"/>
            <a:r>
              <a:rPr lang="en-US" altLang="en-US">
                <a:sym typeface="Avenir LT Std 45 Book"/>
              </a:rPr>
              <a:t>CLICK TO EDIT MASTER TITLE STYLE</a:t>
            </a:r>
          </a:p>
        </p:txBody>
      </p:sp>
      <p:pic>
        <p:nvPicPr>
          <p:cNvPr id="1029" name="Picture 5" descr="Screen Shot 2014-04-25 at 9.42.46 AM.png"/>
          <p:cNvPicPr>
            <a:picLocks noChangeAspect="1"/>
          </p:cNvPicPr>
          <p:nvPr userDrawn="1"/>
        </p:nvPicPr>
        <p:blipFill>
          <a:blip r:embed="rId9">
            <a:extLst>
              <a:ext uri="{28A0092B-C50C-407E-A947-70E740481C1C}">
                <a14:useLocalDpi xmlns:a14="http://schemas.microsoft.com/office/drawing/2010/main" val="0"/>
              </a:ext>
            </a:extLst>
          </a:blip>
          <a:srcRect/>
          <a:stretch>
            <a:fillRect/>
          </a:stretch>
        </p:blipFill>
        <p:spPr bwMode="auto">
          <a:xfrm>
            <a:off x="7080250" y="9126538"/>
            <a:ext cx="2130425" cy="500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61780606"/>
      </p:ext>
    </p:extLst>
  </p:cSld>
  <p:clrMap bg1="lt1" tx1="dk1" bg2="lt2" tx2="dk2" accent1="accent1" accent2="accent2" accent3="accent3" accent4="accent4" accent5="accent5" accent6="accent6" hlink="hlink" folHlink="folHlink"/>
  <p:sldLayoutIdLst>
    <p:sldLayoutId id="2147486672" r:id="rId1"/>
    <p:sldLayoutId id="2147486673" r:id="rId2"/>
    <p:sldLayoutId id="2147486674" r:id="rId3"/>
    <p:sldLayoutId id="2147486675" r:id="rId4"/>
    <p:sldLayoutId id="2147486676" r:id="rId5"/>
    <p:sldLayoutId id="2147486677" r:id="rId6"/>
    <p:sldLayoutId id="2147486678" r:id="rId7"/>
  </p:sldLayoutIdLst>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hf hdr="0" ftr="0" dt="0"/>
  <p:txStyles>
    <p:titleStyle>
      <a:lvl1pPr algn="ctr" rtl="0" eaLnBrk="0" fontAlgn="base" hangingPunct="0">
        <a:spcBef>
          <a:spcPct val="0"/>
        </a:spcBef>
        <a:spcAft>
          <a:spcPct val="0"/>
        </a:spcAft>
        <a:defRPr sz="4000">
          <a:solidFill>
            <a:srgbClr val="FFFFFF"/>
          </a:solidFill>
          <a:latin typeface="Futura LT Pro Medium"/>
          <a:ea typeface="+mj-ea"/>
          <a:cs typeface="Futura LT Pro Medium"/>
          <a:sym typeface="Avenir LT Std 45 Book"/>
        </a:defRPr>
      </a:lvl1pPr>
      <a:lvl2pPr algn="ctr" rtl="0" eaLnBrk="0" fontAlgn="base" hangingPunct="0">
        <a:spcBef>
          <a:spcPct val="0"/>
        </a:spcBef>
        <a:spcAft>
          <a:spcPct val="0"/>
        </a:spcAft>
        <a:defRPr sz="4000">
          <a:solidFill>
            <a:srgbClr val="FFFFFF"/>
          </a:solidFill>
          <a:latin typeface="Futura LT Pro Medium" charset="0"/>
          <a:ea typeface="ヒラギノ角ゴ ProN W3" charset="0"/>
          <a:cs typeface="Futura LT Pro Medium" panose="020B0602020204020303" pitchFamily="34" charset="0"/>
          <a:sym typeface="Avenir LT Std 45 Book"/>
        </a:defRPr>
      </a:lvl2pPr>
      <a:lvl3pPr algn="ctr" rtl="0" eaLnBrk="0" fontAlgn="base" hangingPunct="0">
        <a:spcBef>
          <a:spcPct val="0"/>
        </a:spcBef>
        <a:spcAft>
          <a:spcPct val="0"/>
        </a:spcAft>
        <a:defRPr sz="4000">
          <a:solidFill>
            <a:srgbClr val="FFFFFF"/>
          </a:solidFill>
          <a:latin typeface="Futura LT Pro Medium" charset="0"/>
          <a:ea typeface="ヒラギノ角ゴ ProN W3" charset="0"/>
          <a:cs typeface="Futura LT Pro Medium" panose="020B0602020204020303" pitchFamily="34" charset="0"/>
          <a:sym typeface="Avenir LT Std 45 Book"/>
        </a:defRPr>
      </a:lvl3pPr>
      <a:lvl4pPr algn="ctr" rtl="0" eaLnBrk="0" fontAlgn="base" hangingPunct="0">
        <a:spcBef>
          <a:spcPct val="0"/>
        </a:spcBef>
        <a:spcAft>
          <a:spcPct val="0"/>
        </a:spcAft>
        <a:defRPr sz="4000">
          <a:solidFill>
            <a:srgbClr val="FFFFFF"/>
          </a:solidFill>
          <a:latin typeface="Futura LT Pro Medium" charset="0"/>
          <a:ea typeface="ヒラギノ角ゴ ProN W3" charset="0"/>
          <a:cs typeface="Futura LT Pro Medium" panose="020B0602020204020303" pitchFamily="34" charset="0"/>
          <a:sym typeface="Avenir LT Std 45 Book"/>
        </a:defRPr>
      </a:lvl4pPr>
      <a:lvl5pPr algn="ctr" rtl="0" eaLnBrk="0" fontAlgn="base" hangingPunct="0">
        <a:spcBef>
          <a:spcPct val="0"/>
        </a:spcBef>
        <a:spcAft>
          <a:spcPct val="0"/>
        </a:spcAft>
        <a:defRPr sz="4000">
          <a:solidFill>
            <a:srgbClr val="FFFFFF"/>
          </a:solidFill>
          <a:latin typeface="Futura LT Pro Medium" charset="0"/>
          <a:ea typeface="ヒラギノ角ゴ ProN W3" charset="0"/>
          <a:cs typeface="Futura LT Pro Medium" panose="020B0602020204020303" pitchFamily="34" charset="0"/>
          <a:sym typeface="Avenir LT Std 45 Book"/>
        </a:defRPr>
      </a:lvl5pPr>
      <a:lvl6pPr marL="4572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6pPr>
      <a:lvl7pPr marL="9144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7pPr>
      <a:lvl8pPr marL="13716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8pPr>
      <a:lvl9pPr marL="18288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9pPr>
    </p:titleStyle>
    <p:bodyStyle>
      <a:lvl1pPr marL="342900" indent="-342900" algn="ctr" rtl="0" eaLnBrk="0" fontAlgn="base" hangingPunct="0">
        <a:spcBef>
          <a:spcPct val="0"/>
        </a:spcBef>
        <a:spcAft>
          <a:spcPct val="0"/>
        </a:spcAft>
        <a:defRPr sz="2400">
          <a:solidFill>
            <a:srgbClr val="FFFFFF"/>
          </a:solidFill>
          <a:latin typeface="+mn-lt"/>
          <a:ea typeface="+mn-ea"/>
          <a:cs typeface="+mn-cs"/>
          <a:sym typeface="Avenir LT Std 45 Book"/>
        </a:defRPr>
      </a:lvl1pPr>
      <a:lvl2pPr marL="457200" algn="ctr" rtl="0" eaLnBrk="0" fontAlgn="base" hangingPunct="0">
        <a:spcBef>
          <a:spcPct val="0"/>
        </a:spcBef>
        <a:spcAft>
          <a:spcPct val="0"/>
        </a:spcAft>
        <a:defRPr sz="2400">
          <a:solidFill>
            <a:srgbClr val="FFFFFF"/>
          </a:solidFill>
          <a:latin typeface="+mn-lt"/>
          <a:ea typeface="+mn-ea"/>
          <a:cs typeface="+mn-cs"/>
          <a:sym typeface="Avenir LT Std 45 Book"/>
        </a:defRPr>
      </a:lvl2pPr>
      <a:lvl3pPr marL="914400" algn="ctr" rtl="0" eaLnBrk="0" fontAlgn="base" hangingPunct="0">
        <a:spcBef>
          <a:spcPct val="0"/>
        </a:spcBef>
        <a:spcAft>
          <a:spcPct val="0"/>
        </a:spcAft>
        <a:defRPr sz="2400">
          <a:solidFill>
            <a:srgbClr val="FFFFFF"/>
          </a:solidFill>
          <a:latin typeface="+mn-lt"/>
          <a:ea typeface="+mn-ea"/>
          <a:cs typeface="+mn-cs"/>
          <a:sym typeface="Avenir LT Std 45 Book"/>
        </a:defRPr>
      </a:lvl3pPr>
      <a:lvl4pPr marL="1371600" algn="ctr" rtl="0" eaLnBrk="0" fontAlgn="base" hangingPunct="0">
        <a:spcBef>
          <a:spcPct val="0"/>
        </a:spcBef>
        <a:spcAft>
          <a:spcPct val="0"/>
        </a:spcAft>
        <a:defRPr sz="2400">
          <a:solidFill>
            <a:srgbClr val="FFFFFF"/>
          </a:solidFill>
          <a:latin typeface="+mn-lt"/>
          <a:ea typeface="+mn-ea"/>
          <a:cs typeface="+mn-cs"/>
          <a:sym typeface="Avenir LT Std 45 Book"/>
        </a:defRPr>
      </a:lvl4pPr>
      <a:lvl5pPr marL="1828800" algn="ctr" rtl="0" eaLnBrk="0" fontAlgn="base" hangingPunct="0">
        <a:spcBef>
          <a:spcPct val="0"/>
        </a:spcBef>
        <a:spcAft>
          <a:spcPct val="0"/>
        </a:spcAft>
        <a:defRPr sz="2400">
          <a:solidFill>
            <a:srgbClr val="FFFFFF"/>
          </a:solidFill>
          <a:latin typeface="+mn-lt"/>
          <a:ea typeface="+mn-ea"/>
          <a:cs typeface="+mn-cs"/>
          <a:sym typeface="Avenir LT Std 45 Book"/>
        </a:defRPr>
      </a:lvl5pPr>
      <a:lvl6pPr marL="2286000" algn="ctr" rtl="0" fontAlgn="base">
        <a:spcBef>
          <a:spcPct val="0"/>
        </a:spcBef>
        <a:spcAft>
          <a:spcPct val="0"/>
        </a:spcAft>
        <a:defRPr sz="2400">
          <a:solidFill>
            <a:srgbClr val="FFFFFF"/>
          </a:solidFill>
          <a:latin typeface="+mn-lt"/>
          <a:ea typeface="+mn-ea"/>
          <a:cs typeface="+mn-cs"/>
          <a:sym typeface="Avenir LT Std 45 Book" charset="0"/>
        </a:defRPr>
      </a:lvl6pPr>
      <a:lvl7pPr marL="2743200" algn="ctr" rtl="0" fontAlgn="base">
        <a:spcBef>
          <a:spcPct val="0"/>
        </a:spcBef>
        <a:spcAft>
          <a:spcPct val="0"/>
        </a:spcAft>
        <a:defRPr sz="2400">
          <a:solidFill>
            <a:srgbClr val="FFFFFF"/>
          </a:solidFill>
          <a:latin typeface="+mn-lt"/>
          <a:ea typeface="+mn-ea"/>
          <a:cs typeface="+mn-cs"/>
          <a:sym typeface="Avenir LT Std 45 Book" charset="0"/>
        </a:defRPr>
      </a:lvl7pPr>
      <a:lvl8pPr marL="3200400" algn="ctr" rtl="0" fontAlgn="base">
        <a:spcBef>
          <a:spcPct val="0"/>
        </a:spcBef>
        <a:spcAft>
          <a:spcPct val="0"/>
        </a:spcAft>
        <a:defRPr sz="2400">
          <a:solidFill>
            <a:srgbClr val="FFFFFF"/>
          </a:solidFill>
          <a:latin typeface="+mn-lt"/>
          <a:ea typeface="+mn-ea"/>
          <a:cs typeface="+mn-cs"/>
          <a:sym typeface="Avenir LT Std 45 Book" charset="0"/>
        </a:defRPr>
      </a:lvl8pPr>
      <a:lvl9pPr marL="3657600" algn="ctr" rtl="0" fontAlgn="base">
        <a:spcBef>
          <a:spcPct val="0"/>
        </a:spcBef>
        <a:spcAft>
          <a:spcPct val="0"/>
        </a:spcAft>
        <a:defRPr sz="2400">
          <a:solidFill>
            <a:srgbClr val="FFFFFF"/>
          </a:solidFill>
          <a:latin typeface="+mn-lt"/>
          <a:ea typeface="+mn-ea"/>
          <a:cs typeface="+mn-cs"/>
          <a:sym typeface="Avenir LT Std 45 Book"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ext Box 3"/>
          <p:cNvSpPr txBox="1">
            <a:spLocks noGrp="1" noChangeArrowheads="1"/>
          </p:cNvSpPr>
          <p:nvPr>
            <p:ph type="sldNum" sz="quarter" idx="4"/>
          </p:nvPr>
        </p:nvSpPr>
        <p:spPr bwMode="auto">
          <a:xfrm>
            <a:off x="14584363" y="9372600"/>
            <a:ext cx="222250" cy="203200"/>
          </a:xfrm>
          <a:prstGeom prst="rect">
            <a:avLst/>
          </a:prstGeom>
          <a:noFill/>
          <a:ln>
            <a:noFill/>
          </a:ln>
          <a:effectLst/>
          <a:extLst>
            <a:ext uri="{909E8E84-426E-40dd-AFC4-6F175D3DCCD1}"/>
            <a:ext uri="{91240B29-F687-4f45-9708-019B960494DF}"/>
            <a:ext uri="{AF507438-7753-43e0-B8FC-AC1667EBCBE1}"/>
          </a:extLst>
        </p:spPr>
        <p:txBody>
          <a:bodyPr vert="horz" wrap="none" lIns="91440" tIns="45720" rIns="91440" bIns="45720" numCol="1" anchor="t" anchorCtr="0" compatLnSpc="1">
            <a:prstTxWarp prst="textNoShape">
              <a:avLst/>
            </a:prstTxWarp>
          </a:bodyPr>
          <a:lstStyle>
            <a:lvl1pPr algn="r" eaLnBrk="1" hangingPunct="1">
              <a:defRPr sz="1000">
                <a:solidFill>
                  <a:srgbClr val="808080"/>
                </a:solidFill>
                <a:latin typeface="Avenir LT Std 35 Light" charset="0"/>
                <a:ea typeface="MS PGothic" panose="020B0600070205080204" pitchFamily="34" charset="-128"/>
                <a:sym typeface="Avenir LT Std 35 Light" charset="0"/>
              </a:defRPr>
            </a:lvl1pPr>
          </a:lstStyle>
          <a:p>
            <a:pPr>
              <a:defRPr/>
            </a:pPr>
            <a:fld id="{310550D2-0B38-4382-A22A-2E790569DEB0}" type="slidenum">
              <a:rPr lang="en-US"/>
              <a:pPr>
                <a:defRPr/>
              </a:pPr>
              <a:t>‹#›</a:t>
            </a:fld>
            <a:endParaRPr lang="en-US"/>
          </a:p>
        </p:txBody>
      </p:sp>
      <p:sp>
        <p:nvSpPr>
          <p:cNvPr id="4099" name="Rectangle 4"/>
          <p:cNvSpPr>
            <a:spLocks noGrp="1" noChangeArrowheads="1"/>
          </p:cNvSpPr>
          <p:nvPr>
            <p:ph type="title"/>
          </p:nvPr>
        </p:nvSpPr>
        <p:spPr bwMode="auto">
          <a:xfrm>
            <a:off x="1638300" y="1755775"/>
            <a:ext cx="13017500" cy="635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0800" tIns="50800" rIns="50800" bIns="50800" numCol="1" anchor="ctr" anchorCtr="0" compatLnSpc="1">
            <a:prstTxWarp prst="textNoShape">
              <a:avLst/>
            </a:prstTxWarp>
          </a:bodyPr>
          <a:lstStyle/>
          <a:p>
            <a:pPr lvl="0"/>
            <a:r>
              <a:rPr lang="en-US" altLang="en-US">
                <a:sym typeface="Avenir LT Std 45 Book" charset="0"/>
              </a:rPr>
              <a:t>CLICK TO EDIT MASTER TITLE STYLE</a:t>
            </a:r>
          </a:p>
        </p:txBody>
      </p:sp>
      <p:pic>
        <p:nvPicPr>
          <p:cNvPr id="4100" name="Picture 5" descr="Screen Shot 2014-04-25 at 9.42.46 AM.png"/>
          <p:cNvPicPr>
            <a:picLocks noChangeAspect="1"/>
          </p:cNvPicPr>
          <p:nvPr userDrawn="1"/>
        </p:nvPicPr>
        <p:blipFill>
          <a:blip r:embed="rId32">
            <a:extLst>
              <a:ext uri="{28A0092B-C50C-407E-A947-70E740481C1C}">
                <a14:useLocalDpi xmlns:a14="http://schemas.microsoft.com/office/drawing/2010/main" val="0"/>
              </a:ext>
            </a:extLst>
          </a:blip>
          <a:srcRect/>
          <a:stretch>
            <a:fillRect/>
          </a:stretch>
        </p:blipFill>
        <p:spPr bwMode="auto">
          <a:xfrm>
            <a:off x="7080250" y="9126538"/>
            <a:ext cx="2130425" cy="500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36604236"/>
      </p:ext>
    </p:extLst>
  </p:cSld>
  <p:clrMap bg1="lt1" tx1="dk1" bg2="lt2" tx2="dk2" accent1="accent1" accent2="accent2" accent3="accent3" accent4="accent4" accent5="accent5" accent6="accent6" hlink="hlink" folHlink="folHlink"/>
  <p:sldLayoutIdLst>
    <p:sldLayoutId id="2147486680" r:id="rId1"/>
    <p:sldLayoutId id="2147486681" r:id="rId2"/>
    <p:sldLayoutId id="2147486682" r:id="rId3"/>
    <p:sldLayoutId id="2147486683" r:id="rId4"/>
    <p:sldLayoutId id="2147486684" r:id="rId5"/>
    <p:sldLayoutId id="2147486685" r:id="rId6"/>
    <p:sldLayoutId id="2147486686" r:id="rId7"/>
    <p:sldLayoutId id="2147486687" r:id="rId8"/>
    <p:sldLayoutId id="2147486688" r:id="rId9"/>
    <p:sldLayoutId id="2147486689" r:id="rId10"/>
    <p:sldLayoutId id="2147486690" r:id="rId11"/>
    <p:sldLayoutId id="2147486691" r:id="rId12"/>
    <p:sldLayoutId id="2147486692" r:id="rId13"/>
    <p:sldLayoutId id="2147486693" r:id="rId14"/>
    <p:sldLayoutId id="2147486695" r:id="rId15"/>
    <p:sldLayoutId id="2147486696" r:id="rId16"/>
    <p:sldLayoutId id="2147486697" r:id="rId17"/>
    <p:sldLayoutId id="2147486698" r:id="rId18"/>
    <p:sldLayoutId id="2147486699" r:id="rId19"/>
    <p:sldLayoutId id="2147486700" r:id="rId20"/>
    <p:sldLayoutId id="2147486701" r:id="rId21"/>
    <p:sldLayoutId id="2147486702" r:id="rId22"/>
    <p:sldLayoutId id="2147486703" r:id="rId23"/>
    <p:sldLayoutId id="2147486704" r:id="rId24"/>
    <p:sldLayoutId id="2147486705" r:id="rId25"/>
    <p:sldLayoutId id="2147486706" r:id="rId26"/>
    <p:sldLayoutId id="2147486707" r:id="rId27"/>
    <p:sldLayoutId id="2147486708" r:id="rId28"/>
    <p:sldLayoutId id="2147486709" r:id="rId29"/>
    <p:sldLayoutId id="2147486710" r:id="rId30"/>
  </p:sldLayoutIdLst>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hf hdr="0" ftr="0" dt="0"/>
  <p:txStyles>
    <p:titleStyle>
      <a:lvl1pPr algn="ctr" rtl="0" eaLnBrk="0" fontAlgn="base" hangingPunct="0">
        <a:spcBef>
          <a:spcPct val="0"/>
        </a:spcBef>
        <a:spcAft>
          <a:spcPct val="0"/>
        </a:spcAft>
        <a:defRPr sz="4000">
          <a:solidFill>
            <a:srgbClr val="EF6537"/>
          </a:solidFill>
          <a:latin typeface="Futura LT Pro Medium"/>
          <a:ea typeface="+mj-ea"/>
          <a:cs typeface="Futura LT Pro Medium"/>
          <a:sym typeface="Avenir LT Std 45 Book" charset="0"/>
        </a:defRPr>
      </a:lvl1pPr>
      <a:lvl2pPr algn="ctr" rtl="0" eaLnBrk="0" fontAlgn="base" hangingPunct="0">
        <a:spcBef>
          <a:spcPct val="0"/>
        </a:spcBef>
        <a:spcAft>
          <a:spcPct val="0"/>
        </a:spcAft>
        <a:defRPr sz="4000">
          <a:solidFill>
            <a:srgbClr val="EF6537"/>
          </a:solidFill>
          <a:latin typeface="Futura LT Pro Medium" charset="0"/>
          <a:ea typeface="ヒラギノ角ゴ ProN W3" charset="0"/>
          <a:cs typeface="Futura LT Pro Medium" panose="020B0602020204020303" pitchFamily="34" charset="0"/>
          <a:sym typeface="Avenir LT Std 45 Book" charset="0"/>
        </a:defRPr>
      </a:lvl2pPr>
      <a:lvl3pPr algn="ctr" rtl="0" eaLnBrk="0" fontAlgn="base" hangingPunct="0">
        <a:spcBef>
          <a:spcPct val="0"/>
        </a:spcBef>
        <a:spcAft>
          <a:spcPct val="0"/>
        </a:spcAft>
        <a:defRPr sz="4000">
          <a:solidFill>
            <a:srgbClr val="EF6537"/>
          </a:solidFill>
          <a:latin typeface="Futura LT Pro Medium" charset="0"/>
          <a:ea typeface="ヒラギノ角ゴ ProN W3" charset="0"/>
          <a:cs typeface="Futura LT Pro Medium" panose="020B0602020204020303" pitchFamily="34" charset="0"/>
          <a:sym typeface="Avenir LT Std 45 Book" charset="0"/>
        </a:defRPr>
      </a:lvl3pPr>
      <a:lvl4pPr algn="ctr" rtl="0" eaLnBrk="0" fontAlgn="base" hangingPunct="0">
        <a:spcBef>
          <a:spcPct val="0"/>
        </a:spcBef>
        <a:spcAft>
          <a:spcPct val="0"/>
        </a:spcAft>
        <a:defRPr sz="4000">
          <a:solidFill>
            <a:srgbClr val="EF6537"/>
          </a:solidFill>
          <a:latin typeface="Futura LT Pro Medium" charset="0"/>
          <a:ea typeface="ヒラギノ角ゴ ProN W3" charset="0"/>
          <a:cs typeface="Futura LT Pro Medium" panose="020B0602020204020303" pitchFamily="34" charset="0"/>
          <a:sym typeface="Avenir LT Std 45 Book" charset="0"/>
        </a:defRPr>
      </a:lvl4pPr>
      <a:lvl5pPr algn="ctr" rtl="0" eaLnBrk="0" fontAlgn="base" hangingPunct="0">
        <a:spcBef>
          <a:spcPct val="0"/>
        </a:spcBef>
        <a:spcAft>
          <a:spcPct val="0"/>
        </a:spcAft>
        <a:defRPr sz="4000">
          <a:solidFill>
            <a:srgbClr val="EF6537"/>
          </a:solidFill>
          <a:latin typeface="Futura LT Pro Medium" charset="0"/>
          <a:ea typeface="ヒラギノ角ゴ ProN W3" charset="0"/>
          <a:cs typeface="Futura LT Pro Medium" panose="020B0602020204020303" pitchFamily="34" charset="0"/>
          <a:sym typeface="Avenir LT Std 45 Book" charset="0"/>
        </a:defRPr>
      </a:lvl5pPr>
      <a:lvl6pPr marL="4572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6pPr>
      <a:lvl7pPr marL="9144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7pPr>
      <a:lvl8pPr marL="13716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8pPr>
      <a:lvl9pPr marL="18288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9pPr>
    </p:titleStyle>
    <p:bodyStyle>
      <a:lvl1pPr marL="342900" indent="-342900" algn="ctr" rtl="0" eaLnBrk="0" fontAlgn="base" hangingPunct="0">
        <a:spcBef>
          <a:spcPct val="0"/>
        </a:spcBef>
        <a:spcAft>
          <a:spcPct val="0"/>
        </a:spcAft>
        <a:defRPr sz="2400">
          <a:solidFill>
            <a:srgbClr val="FFFFFF"/>
          </a:solidFill>
          <a:latin typeface="+mn-lt"/>
          <a:ea typeface="+mn-ea"/>
          <a:cs typeface="+mn-cs"/>
          <a:sym typeface="Avenir LT Std 45 Book" charset="0"/>
        </a:defRPr>
      </a:lvl1pPr>
      <a:lvl2pPr marL="457200" algn="ctr" rtl="0" eaLnBrk="0" fontAlgn="base" hangingPunct="0">
        <a:spcBef>
          <a:spcPct val="0"/>
        </a:spcBef>
        <a:spcAft>
          <a:spcPct val="0"/>
        </a:spcAft>
        <a:defRPr sz="2400">
          <a:solidFill>
            <a:srgbClr val="FFFFFF"/>
          </a:solidFill>
          <a:latin typeface="+mn-lt"/>
          <a:ea typeface="+mn-ea"/>
          <a:cs typeface="+mn-cs"/>
          <a:sym typeface="Avenir LT Std 45 Book" charset="0"/>
        </a:defRPr>
      </a:lvl2pPr>
      <a:lvl3pPr marL="914400" algn="ctr" rtl="0" eaLnBrk="0" fontAlgn="base" hangingPunct="0">
        <a:spcBef>
          <a:spcPct val="0"/>
        </a:spcBef>
        <a:spcAft>
          <a:spcPct val="0"/>
        </a:spcAft>
        <a:defRPr sz="2400">
          <a:solidFill>
            <a:srgbClr val="FFFFFF"/>
          </a:solidFill>
          <a:latin typeface="+mn-lt"/>
          <a:ea typeface="+mn-ea"/>
          <a:cs typeface="+mn-cs"/>
          <a:sym typeface="Avenir LT Std 45 Book" charset="0"/>
        </a:defRPr>
      </a:lvl3pPr>
      <a:lvl4pPr marL="1371600" algn="ctr" rtl="0" eaLnBrk="0" fontAlgn="base" hangingPunct="0">
        <a:spcBef>
          <a:spcPct val="0"/>
        </a:spcBef>
        <a:spcAft>
          <a:spcPct val="0"/>
        </a:spcAft>
        <a:defRPr sz="2400">
          <a:solidFill>
            <a:srgbClr val="FFFFFF"/>
          </a:solidFill>
          <a:latin typeface="+mn-lt"/>
          <a:ea typeface="+mn-ea"/>
          <a:cs typeface="+mn-cs"/>
          <a:sym typeface="Avenir LT Std 45 Book" charset="0"/>
        </a:defRPr>
      </a:lvl4pPr>
      <a:lvl5pPr marL="1828800" algn="ctr" rtl="0" eaLnBrk="0" fontAlgn="base" hangingPunct="0">
        <a:spcBef>
          <a:spcPct val="0"/>
        </a:spcBef>
        <a:spcAft>
          <a:spcPct val="0"/>
        </a:spcAft>
        <a:defRPr sz="2400">
          <a:solidFill>
            <a:srgbClr val="FFFFFF"/>
          </a:solidFill>
          <a:latin typeface="+mn-lt"/>
          <a:ea typeface="+mn-ea"/>
          <a:cs typeface="+mn-cs"/>
          <a:sym typeface="Avenir LT Std 45 Book" charset="0"/>
        </a:defRPr>
      </a:lvl5pPr>
      <a:lvl6pPr marL="2286000" algn="ctr" rtl="0" fontAlgn="base">
        <a:spcBef>
          <a:spcPct val="0"/>
        </a:spcBef>
        <a:spcAft>
          <a:spcPct val="0"/>
        </a:spcAft>
        <a:defRPr sz="2400">
          <a:solidFill>
            <a:srgbClr val="FFFFFF"/>
          </a:solidFill>
          <a:latin typeface="+mn-lt"/>
          <a:ea typeface="+mn-ea"/>
          <a:cs typeface="+mn-cs"/>
          <a:sym typeface="Avenir LT Std 45 Book" charset="0"/>
        </a:defRPr>
      </a:lvl6pPr>
      <a:lvl7pPr marL="2743200" algn="ctr" rtl="0" fontAlgn="base">
        <a:spcBef>
          <a:spcPct val="0"/>
        </a:spcBef>
        <a:spcAft>
          <a:spcPct val="0"/>
        </a:spcAft>
        <a:defRPr sz="2400">
          <a:solidFill>
            <a:srgbClr val="FFFFFF"/>
          </a:solidFill>
          <a:latin typeface="+mn-lt"/>
          <a:ea typeface="+mn-ea"/>
          <a:cs typeface="+mn-cs"/>
          <a:sym typeface="Avenir LT Std 45 Book" charset="0"/>
        </a:defRPr>
      </a:lvl7pPr>
      <a:lvl8pPr marL="3200400" algn="ctr" rtl="0" fontAlgn="base">
        <a:spcBef>
          <a:spcPct val="0"/>
        </a:spcBef>
        <a:spcAft>
          <a:spcPct val="0"/>
        </a:spcAft>
        <a:defRPr sz="2400">
          <a:solidFill>
            <a:srgbClr val="FFFFFF"/>
          </a:solidFill>
          <a:latin typeface="+mn-lt"/>
          <a:ea typeface="+mn-ea"/>
          <a:cs typeface="+mn-cs"/>
          <a:sym typeface="Avenir LT Std 45 Book" charset="0"/>
        </a:defRPr>
      </a:lvl8pPr>
      <a:lvl9pPr marL="3657600" algn="ctr" rtl="0" fontAlgn="base">
        <a:spcBef>
          <a:spcPct val="0"/>
        </a:spcBef>
        <a:spcAft>
          <a:spcPct val="0"/>
        </a:spcAft>
        <a:defRPr sz="2400">
          <a:solidFill>
            <a:srgbClr val="FFFFFF"/>
          </a:solidFill>
          <a:latin typeface="+mn-lt"/>
          <a:ea typeface="+mn-ea"/>
          <a:cs typeface="+mn-cs"/>
          <a:sym typeface="Avenir LT Std 45 Book"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 name="Shape 635"/>
          <p:cNvSpPr/>
          <p:nvPr userDrawn="1"/>
        </p:nvSpPr>
        <p:spPr>
          <a:xfrm>
            <a:off x="0" y="660400"/>
            <a:ext cx="16281400" cy="8413750"/>
          </a:xfrm>
          <a:prstGeom prst="rect">
            <a:avLst/>
          </a:prstGeom>
          <a:solidFill>
            <a:srgbClr val="344182"/>
          </a:solidFill>
          <a:ln w="12700">
            <a:miter lim="400000"/>
          </a:ln>
        </p:spPr>
        <p:txBody>
          <a:bodyPr lIns="45713" tIns="45715" rIns="45713" bIns="45715" anchor="ctr"/>
          <a:lstStyle/>
          <a:p>
            <a:pPr algn="ctr" defTabSz="584133"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ext Box 3"/>
          <p:cNvSpPr txBox="1">
            <a:spLocks noGrp="1" noChangeArrowheads="1"/>
          </p:cNvSpPr>
          <p:nvPr>
            <p:ph type="sldNum" sz="quarter" idx="4"/>
          </p:nvPr>
        </p:nvSpPr>
        <p:spPr bwMode="auto">
          <a:xfrm>
            <a:off x="14584363" y="9372600"/>
            <a:ext cx="222250" cy="203200"/>
          </a:xfrm>
          <a:prstGeom prst="rect">
            <a:avLst/>
          </a:prstGeom>
          <a:noFill/>
          <a:ln>
            <a:noFill/>
          </a:ln>
          <a:effectLst/>
          <a:extLst>
            <a:ext uri="{909E8E84-426E-40dd-AFC4-6F175D3DCCD1}"/>
            <a:ext uri="{91240B29-F687-4f45-9708-019B960494DF}"/>
            <a:ext uri="{AF507438-7753-43e0-B8FC-AC1667EBCBE1}"/>
          </a:extLst>
        </p:spPr>
        <p:txBody>
          <a:bodyPr vert="horz" wrap="none" lIns="91440" tIns="45720" rIns="91440" bIns="45720" numCol="1" anchor="t" anchorCtr="0" compatLnSpc="1">
            <a:prstTxWarp prst="textNoShape">
              <a:avLst/>
            </a:prstTxWarp>
          </a:bodyPr>
          <a:lstStyle>
            <a:lvl1pPr algn="r" eaLnBrk="1" hangingPunct="1">
              <a:defRPr sz="1000">
                <a:solidFill>
                  <a:srgbClr val="808080"/>
                </a:solidFill>
                <a:latin typeface="Avenir LT Std 35 Light" charset="0"/>
                <a:ea typeface="MS PGothic" panose="020B0600070205080204" pitchFamily="34" charset="-128"/>
                <a:sym typeface="Avenir LT Std 35 Light" charset="0"/>
              </a:defRPr>
            </a:lvl1pPr>
          </a:lstStyle>
          <a:p>
            <a:pPr>
              <a:defRPr/>
            </a:pPr>
            <a:fld id="{AA673A15-31DD-49BB-897A-B1C939EACA8C}" type="slidenum">
              <a:rPr lang="en-US"/>
              <a:pPr>
                <a:defRPr/>
              </a:pPr>
              <a:t>‹#›</a:t>
            </a:fld>
            <a:endParaRPr lang="en-US"/>
          </a:p>
        </p:txBody>
      </p:sp>
      <p:sp>
        <p:nvSpPr>
          <p:cNvPr id="2052" name="Rectangle 4"/>
          <p:cNvSpPr>
            <a:spLocks noGrp="1" noChangeArrowheads="1"/>
          </p:cNvSpPr>
          <p:nvPr>
            <p:ph type="title"/>
          </p:nvPr>
        </p:nvSpPr>
        <p:spPr bwMode="auto">
          <a:xfrm>
            <a:off x="1638300" y="1755775"/>
            <a:ext cx="13017500" cy="635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0800" tIns="50800" rIns="50800" bIns="50800" numCol="1" anchor="ctr" anchorCtr="0" compatLnSpc="1">
            <a:prstTxWarp prst="textNoShape">
              <a:avLst/>
            </a:prstTxWarp>
          </a:bodyPr>
          <a:lstStyle/>
          <a:p>
            <a:pPr lvl="0"/>
            <a:r>
              <a:rPr lang="en-US" altLang="en-US">
                <a:sym typeface="Avenir LT Std 45 Book" charset="0"/>
              </a:rPr>
              <a:t>CLICK TO EDIT MASTER TITLE STYLE</a:t>
            </a:r>
          </a:p>
        </p:txBody>
      </p:sp>
      <p:pic>
        <p:nvPicPr>
          <p:cNvPr id="2053" name="Picture 5" descr="Screen Shot 2014-04-25 at 9.42.46 AM.png"/>
          <p:cNvPicPr>
            <a:picLocks noChangeAspect="1"/>
          </p:cNvPicPr>
          <p:nvPr userDrawn="1"/>
        </p:nvPicPr>
        <p:blipFill>
          <a:blip r:embed="rId11">
            <a:extLst>
              <a:ext uri="{28A0092B-C50C-407E-A947-70E740481C1C}">
                <a14:useLocalDpi xmlns:a14="http://schemas.microsoft.com/office/drawing/2010/main" val="0"/>
              </a:ext>
            </a:extLst>
          </a:blip>
          <a:srcRect/>
          <a:stretch>
            <a:fillRect/>
          </a:stretch>
        </p:blipFill>
        <p:spPr bwMode="auto">
          <a:xfrm>
            <a:off x="7080250" y="9126538"/>
            <a:ext cx="2130425" cy="500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38815765"/>
      </p:ext>
    </p:extLst>
  </p:cSld>
  <p:clrMap bg1="lt1" tx1="dk1" bg2="lt2" tx2="dk2" accent1="accent1" accent2="accent2" accent3="accent3" accent4="accent4" accent5="accent5" accent6="accent6" hlink="hlink" folHlink="folHlink"/>
  <p:sldLayoutIdLst>
    <p:sldLayoutId id="2147486712" r:id="rId1"/>
    <p:sldLayoutId id="2147486713" r:id="rId2"/>
    <p:sldLayoutId id="2147486714" r:id="rId3"/>
    <p:sldLayoutId id="2147486715" r:id="rId4"/>
    <p:sldLayoutId id="2147486716" r:id="rId5"/>
    <p:sldLayoutId id="2147486717" r:id="rId6"/>
    <p:sldLayoutId id="2147486718" r:id="rId7"/>
    <p:sldLayoutId id="2147486719" r:id="rId8"/>
    <p:sldLayoutId id="2147486841" r:id="rId9"/>
  </p:sldLayoutIdLst>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hf hdr="0" ftr="0" dt="0"/>
  <p:txStyles>
    <p:titleStyle>
      <a:lvl1pPr algn="ctr" rtl="0" eaLnBrk="0" fontAlgn="base" hangingPunct="0">
        <a:spcBef>
          <a:spcPct val="0"/>
        </a:spcBef>
        <a:spcAft>
          <a:spcPct val="0"/>
        </a:spcAft>
        <a:defRPr sz="4000">
          <a:solidFill>
            <a:srgbClr val="FFFFFF"/>
          </a:solidFill>
          <a:latin typeface="Futura LT Pro Medium"/>
          <a:ea typeface="+mj-ea"/>
          <a:cs typeface="Futura LT Pro Medium"/>
          <a:sym typeface="Avenir LT Std 45 Book" charset="0"/>
        </a:defRPr>
      </a:lvl1pPr>
      <a:lvl2pPr algn="ctr" rtl="0" eaLnBrk="0" fontAlgn="base" hangingPunct="0">
        <a:spcBef>
          <a:spcPct val="0"/>
        </a:spcBef>
        <a:spcAft>
          <a:spcPct val="0"/>
        </a:spcAft>
        <a:defRPr sz="4000">
          <a:solidFill>
            <a:srgbClr val="FFFFFF"/>
          </a:solidFill>
          <a:latin typeface="Futura LT Pro Medium" charset="0"/>
          <a:ea typeface="ヒラギノ角ゴ ProN W3" charset="0"/>
          <a:cs typeface="Futura LT Pro Medium" panose="020B0602020204020303" pitchFamily="34" charset="0"/>
          <a:sym typeface="Avenir LT Std 45 Book" charset="0"/>
        </a:defRPr>
      </a:lvl2pPr>
      <a:lvl3pPr algn="ctr" rtl="0" eaLnBrk="0" fontAlgn="base" hangingPunct="0">
        <a:spcBef>
          <a:spcPct val="0"/>
        </a:spcBef>
        <a:spcAft>
          <a:spcPct val="0"/>
        </a:spcAft>
        <a:defRPr sz="4000">
          <a:solidFill>
            <a:srgbClr val="FFFFFF"/>
          </a:solidFill>
          <a:latin typeface="Futura LT Pro Medium" charset="0"/>
          <a:ea typeface="ヒラギノ角ゴ ProN W3" charset="0"/>
          <a:cs typeface="Futura LT Pro Medium" panose="020B0602020204020303" pitchFamily="34" charset="0"/>
          <a:sym typeface="Avenir LT Std 45 Book" charset="0"/>
        </a:defRPr>
      </a:lvl3pPr>
      <a:lvl4pPr algn="ctr" rtl="0" eaLnBrk="0" fontAlgn="base" hangingPunct="0">
        <a:spcBef>
          <a:spcPct val="0"/>
        </a:spcBef>
        <a:spcAft>
          <a:spcPct val="0"/>
        </a:spcAft>
        <a:defRPr sz="4000">
          <a:solidFill>
            <a:srgbClr val="FFFFFF"/>
          </a:solidFill>
          <a:latin typeface="Futura LT Pro Medium" charset="0"/>
          <a:ea typeface="ヒラギノ角ゴ ProN W3" charset="0"/>
          <a:cs typeface="Futura LT Pro Medium" panose="020B0602020204020303" pitchFamily="34" charset="0"/>
          <a:sym typeface="Avenir LT Std 45 Book" charset="0"/>
        </a:defRPr>
      </a:lvl4pPr>
      <a:lvl5pPr algn="ctr" rtl="0" eaLnBrk="0" fontAlgn="base" hangingPunct="0">
        <a:spcBef>
          <a:spcPct val="0"/>
        </a:spcBef>
        <a:spcAft>
          <a:spcPct val="0"/>
        </a:spcAft>
        <a:defRPr sz="4000">
          <a:solidFill>
            <a:srgbClr val="FFFFFF"/>
          </a:solidFill>
          <a:latin typeface="Futura LT Pro Medium" charset="0"/>
          <a:ea typeface="ヒラギノ角ゴ ProN W3" charset="0"/>
          <a:cs typeface="Futura LT Pro Medium" panose="020B0602020204020303" pitchFamily="34" charset="0"/>
          <a:sym typeface="Avenir LT Std 45 Book" charset="0"/>
        </a:defRPr>
      </a:lvl5pPr>
      <a:lvl6pPr marL="4572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6pPr>
      <a:lvl7pPr marL="9144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7pPr>
      <a:lvl8pPr marL="13716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8pPr>
      <a:lvl9pPr marL="18288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9pPr>
    </p:titleStyle>
    <p:bodyStyle>
      <a:lvl1pPr marL="342900" indent="-342900" algn="ctr" rtl="0" eaLnBrk="0" fontAlgn="base" hangingPunct="0">
        <a:spcBef>
          <a:spcPct val="0"/>
        </a:spcBef>
        <a:spcAft>
          <a:spcPct val="0"/>
        </a:spcAft>
        <a:defRPr sz="2400">
          <a:solidFill>
            <a:srgbClr val="FFFFFF"/>
          </a:solidFill>
          <a:latin typeface="+mn-lt"/>
          <a:ea typeface="+mn-ea"/>
          <a:cs typeface="+mn-cs"/>
          <a:sym typeface="Avenir LT Std 45 Book" charset="0"/>
        </a:defRPr>
      </a:lvl1pPr>
      <a:lvl2pPr marL="457200" algn="ctr" rtl="0" eaLnBrk="0" fontAlgn="base" hangingPunct="0">
        <a:spcBef>
          <a:spcPct val="0"/>
        </a:spcBef>
        <a:spcAft>
          <a:spcPct val="0"/>
        </a:spcAft>
        <a:defRPr sz="2400">
          <a:solidFill>
            <a:srgbClr val="FFFFFF"/>
          </a:solidFill>
          <a:latin typeface="+mn-lt"/>
          <a:ea typeface="+mn-ea"/>
          <a:cs typeface="+mn-cs"/>
          <a:sym typeface="Avenir LT Std 45 Book" charset="0"/>
        </a:defRPr>
      </a:lvl2pPr>
      <a:lvl3pPr marL="914400" algn="ctr" rtl="0" eaLnBrk="0" fontAlgn="base" hangingPunct="0">
        <a:spcBef>
          <a:spcPct val="0"/>
        </a:spcBef>
        <a:spcAft>
          <a:spcPct val="0"/>
        </a:spcAft>
        <a:defRPr sz="2400">
          <a:solidFill>
            <a:srgbClr val="FFFFFF"/>
          </a:solidFill>
          <a:latin typeface="+mn-lt"/>
          <a:ea typeface="+mn-ea"/>
          <a:cs typeface="+mn-cs"/>
          <a:sym typeface="Avenir LT Std 45 Book" charset="0"/>
        </a:defRPr>
      </a:lvl3pPr>
      <a:lvl4pPr marL="1371600" algn="ctr" rtl="0" eaLnBrk="0" fontAlgn="base" hangingPunct="0">
        <a:spcBef>
          <a:spcPct val="0"/>
        </a:spcBef>
        <a:spcAft>
          <a:spcPct val="0"/>
        </a:spcAft>
        <a:defRPr sz="2400">
          <a:solidFill>
            <a:srgbClr val="FFFFFF"/>
          </a:solidFill>
          <a:latin typeface="+mn-lt"/>
          <a:ea typeface="+mn-ea"/>
          <a:cs typeface="+mn-cs"/>
          <a:sym typeface="Avenir LT Std 45 Book" charset="0"/>
        </a:defRPr>
      </a:lvl4pPr>
      <a:lvl5pPr marL="1828800" algn="ctr" rtl="0" eaLnBrk="0" fontAlgn="base" hangingPunct="0">
        <a:spcBef>
          <a:spcPct val="0"/>
        </a:spcBef>
        <a:spcAft>
          <a:spcPct val="0"/>
        </a:spcAft>
        <a:defRPr sz="2400">
          <a:solidFill>
            <a:srgbClr val="FFFFFF"/>
          </a:solidFill>
          <a:latin typeface="+mn-lt"/>
          <a:ea typeface="+mn-ea"/>
          <a:cs typeface="+mn-cs"/>
          <a:sym typeface="Avenir LT Std 45 Book" charset="0"/>
        </a:defRPr>
      </a:lvl5pPr>
      <a:lvl6pPr marL="2286000" algn="ctr" rtl="0" fontAlgn="base">
        <a:spcBef>
          <a:spcPct val="0"/>
        </a:spcBef>
        <a:spcAft>
          <a:spcPct val="0"/>
        </a:spcAft>
        <a:defRPr sz="2400">
          <a:solidFill>
            <a:srgbClr val="FFFFFF"/>
          </a:solidFill>
          <a:latin typeface="+mn-lt"/>
          <a:ea typeface="+mn-ea"/>
          <a:cs typeface="+mn-cs"/>
          <a:sym typeface="Avenir LT Std 45 Book" charset="0"/>
        </a:defRPr>
      </a:lvl6pPr>
      <a:lvl7pPr marL="2743200" algn="ctr" rtl="0" fontAlgn="base">
        <a:spcBef>
          <a:spcPct val="0"/>
        </a:spcBef>
        <a:spcAft>
          <a:spcPct val="0"/>
        </a:spcAft>
        <a:defRPr sz="2400">
          <a:solidFill>
            <a:srgbClr val="FFFFFF"/>
          </a:solidFill>
          <a:latin typeface="+mn-lt"/>
          <a:ea typeface="+mn-ea"/>
          <a:cs typeface="+mn-cs"/>
          <a:sym typeface="Avenir LT Std 45 Book" charset="0"/>
        </a:defRPr>
      </a:lvl7pPr>
      <a:lvl8pPr marL="3200400" algn="ctr" rtl="0" fontAlgn="base">
        <a:spcBef>
          <a:spcPct val="0"/>
        </a:spcBef>
        <a:spcAft>
          <a:spcPct val="0"/>
        </a:spcAft>
        <a:defRPr sz="2400">
          <a:solidFill>
            <a:srgbClr val="FFFFFF"/>
          </a:solidFill>
          <a:latin typeface="+mn-lt"/>
          <a:ea typeface="+mn-ea"/>
          <a:cs typeface="+mn-cs"/>
          <a:sym typeface="Avenir LT Std 45 Book" charset="0"/>
        </a:defRPr>
      </a:lvl8pPr>
      <a:lvl9pPr marL="3657600" algn="ctr" rtl="0" fontAlgn="base">
        <a:spcBef>
          <a:spcPct val="0"/>
        </a:spcBef>
        <a:spcAft>
          <a:spcPct val="0"/>
        </a:spcAft>
        <a:defRPr sz="2400">
          <a:solidFill>
            <a:srgbClr val="FFFFFF"/>
          </a:solidFill>
          <a:latin typeface="+mn-lt"/>
          <a:ea typeface="+mn-ea"/>
          <a:cs typeface="+mn-cs"/>
          <a:sym typeface="Avenir LT Std 45 Book"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68.xml"/></Relationships>
</file>

<file path=ppt/slides/_rels/slide1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xml"/><Relationship Id="rId1" Type="http://schemas.openxmlformats.org/officeDocument/2006/relationships/slideLayout" Target="../slideLayouts/slideLayout270.xml"/><Relationship Id="rId4" Type="http://schemas.openxmlformats.org/officeDocument/2006/relationships/image" Target="../media/image33.gi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68.xml"/></Relationships>
</file>

<file path=ppt/slides/_rels/slide1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1.png"/><Relationship Id="rId1" Type="http://schemas.openxmlformats.org/officeDocument/2006/relationships/slideLayout" Target="../slideLayouts/slideLayout270.xml"/></Relationships>
</file>

<file path=ppt/slides/_rels/slide1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70.xml"/><Relationship Id="rId4" Type="http://schemas.openxmlformats.org/officeDocument/2006/relationships/image" Target="../media/image37.png"/></Relationships>
</file>

<file path=ppt/slides/_rels/slide1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xml"/><Relationship Id="rId1" Type="http://schemas.openxmlformats.org/officeDocument/2006/relationships/slideLayout" Target="../slideLayouts/slideLayout270.xml"/></Relationships>
</file>

<file path=ppt/slides/_rels/slide15.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8.xml"/><Relationship Id="rId1" Type="http://schemas.openxmlformats.org/officeDocument/2006/relationships/slideLayout" Target="../slideLayouts/slideLayout268.xml"/><Relationship Id="rId5" Type="http://schemas.openxmlformats.org/officeDocument/2006/relationships/image" Target="../media/image41.png"/><Relationship Id="rId4" Type="http://schemas.openxmlformats.org/officeDocument/2006/relationships/image" Target="../media/image40.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7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6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6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70.xml"/></Relationships>
</file>

<file path=ppt/slides/_rels/slide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70.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7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6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6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7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6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68.xml"/></Relationships>
</file>

<file path=ppt/slides/_rels/slide2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1.xml"/><Relationship Id="rId1" Type="http://schemas.openxmlformats.org/officeDocument/2006/relationships/slideLayout" Target="../slideLayouts/slideLayout268.xml"/></Relationships>
</file>

<file path=ppt/slides/_rels/slide2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68.xml"/></Relationships>
</file>

<file path=ppt/slides/_rels/slide28.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12.xml"/><Relationship Id="rId1" Type="http://schemas.openxmlformats.org/officeDocument/2006/relationships/slideLayout" Target="../slideLayouts/slideLayout270.xml"/></Relationships>
</file>

<file path=ppt/slides/_rels/slide2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3.xml"/><Relationship Id="rId1" Type="http://schemas.openxmlformats.org/officeDocument/2006/relationships/slideLayout" Target="../slideLayouts/slideLayout270.xml"/></Relationships>
</file>

<file path=ppt/slides/_rels/slide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xml"/><Relationship Id="rId1" Type="http://schemas.openxmlformats.org/officeDocument/2006/relationships/slideLayout" Target="../slideLayouts/slideLayout270.xml"/></Relationships>
</file>

<file path=ppt/slides/_rels/slide3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4.xml"/><Relationship Id="rId1" Type="http://schemas.openxmlformats.org/officeDocument/2006/relationships/slideLayout" Target="../slideLayouts/slideLayout268.xml"/></Relationships>
</file>

<file path=ppt/slides/_rels/slide3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5.xml"/><Relationship Id="rId1" Type="http://schemas.openxmlformats.org/officeDocument/2006/relationships/slideLayout" Target="../slideLayouts/slideLayout26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68.xml"/></Relationships>
</file>

<file path=ppt/slides/_rels/slide33.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16.xml"/><Relationship Id="rId1" Type="http://schemas.openxmlformats.org/officeDocument/2006/relationships/slideLayout" Target="../slideLayouts/slideLayout270.xml"/><Relationship Id="rId4" Type="http://schemas.openxmlformats.org/officeDocument/2006/relationships/image" Target="../media/image48.jpeg"/></Relationships>
</file>

<file path=ppt/slides/_rels/slide3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70.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6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68.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7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70.xml"/></Relationships>
</file>

<file path=ppt/slides/_rels/slide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6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7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68.xml"/></Relationships>
</file>

<file path=ppt/slides/_rels/slide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xml"/><Relationship Id="rId1" Type="http://schemas.openxmlformats.org/officeDocument/2006/relationships/slideLayout" Target="../slideLayouts/slideLayout268.xml"/></Relationships>
</file>

<file path=ppt/slides/_rels/slide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xml"/><Relationship Id="rId1" Type="http://schemas.openxmlformats.org/officeDocument/2006/relationships/slideLayout" Target="../slideLayouts/slideLayout270.xml"/><Relationship Id="rId4" Type="http://schemas.openxmlformats.org/officeDocument/2006/relationships/image" Target="../media/image3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503"/>
          <p:cNvSpPr>
            <a:spLocks noChangeArrowheads="1"/>
          </p:cNvSpPr>
          <p:nvPr/>
        </p:nvSpPr>
        <p:spPr bwMode="auto">
          <a:xfrm>
            <a:off x="5689600" y="3429000"/>
            <a:ext cx="9144000" cy="2788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square" lIns="60959" rIns="60959">
            <a:spAutoFit/>
          </a:bodyPr>
          <a:lstStyle>
            <a:lvl1pPr>
              <a:defRPr sz="4200">
                <a:solidFill>
                  <a:srgbClr val="000000"/>
                </a:solidFill>
                <a:latin typeface="Gill Sans"/>
                <a:ea typeface="ヒラギノ角ゴ ProN W3"/>
                <a:cs typeface="ヒラギノ角ゴ ProN W3"/>
                <a:sym typeface="Gill Sans"/>
              </a:defRPr>
            </a:lvl1pPr>
            <a:lvl2pPr marL="742950" indent="-285750">
              <a:defRPr sz="4200">
                <a:solidFill>
                  <a:srgbClr val="000000"/>
                </a:solidFill>
                <a:latin typeface="Gill Sans"/>
                <a:ea typeface="ヒラギノ角ゴ ProN W3"/>
                <a:cs typeface="ヒラギノ角ゴ ProN W3"/>
                <a:sym typeface="Gill Sans"/>
              </a:defRPr>
            </a:lvl2pPr>
            <a:lvl3pPr marL="1143000" indent="-228600">
              <a:defRPr sz="4200">
                <a:solidFill>
                  <a:srgbClr val="000000"/>
                </a:solidFill>
                <a:latin typeface="Gill Sans"/>
                <a:ea typeface="ヒラギノ角ゴ ProN W3"/>
                <a:cs typeface="ヒラギノ角ゴ ProN W3"/>
                <a:sym typeface="Gill Sans"/>
              </a:defRPr>
            </a:lvl3pPr>
            <a:lvl4pPr marL="1600200" indent="-228600">
              <a:defRPr sz="4200">
                <a:solidFill>
                  <a:srgbClr val="000000"/>
                </a:solidFill>
                <a:latin typeface="Gill Sans"/>
                <a:ea typeface="ヒラギノ角ゴ ProN W3"/>
                <a:cs typeface="ヒラギノ角ゴ ProN W3"/>
                <a:sym typeface="Gill Sans"/>
              </a:defRPr>
            </a:lvl4pPr>
            <a:lvl5pPr marL="2057400" indent="-228600">
              <a:defRPr sz="4200">
                <a:solidFill>
                  <a:srgbClr val="000000"/>
                </a:solidFill>
                <a:latin typeface="Gill Sans"/>
                <a:ea typeface="ヒラギノ角ゴ ProN W3"/>
                <a:cs typeface="ヒラギノ角ゴ ProN W3"/>
                <a:sym typeface="Gill Sans"/>
              </a:defRPr>
            </a:lvl5pPr>
            <a:lvl6pPr marL="2514600" indent="-228600" eaLnBrk="0" fontAlgn="base" hangingPunct="0">
              <a:spcBef>
                <a:spcPct val="0"/>
              </a:spcBef>
              <a:spcAft>
                <a:spcPct val="0"/>
              </a:spcAft>
              <a:defRPr sz="4200">
                <a:solidFill>
                  <a:srgbClr val="000000"/>
                </a:solidFill>
                <a:latin typeface="Gill Sans"/>
                <a:ea typeface="ヒラギノ角ゴ ProN W3"/>
                <a:cs typeface="ヒラギノ角ゴ ProN W3"/>
                <a:sym typeface="Gill Sans"/>
              </a:defRPr>
            </a:lvl6pPr>
            <a:lvl7pPr marL="2971800" indent="-228600" eaLnBrk="0" fontAlgn="base" hangingPunct="0">
              <a:spcBef>
                <a:spcPct val="0"/>
              </a:spcBef>
              <a:spcAft>
                <a:spcPct val="0"/>
              </a:spcAft>
              <a:defRPr sz="4200">
                <a:solidFill>
                  <a:srgbClr val="000000"/>
                </a:solidFill>
                <a:latin typeface="Gill Sans"/>
                <a:ea typeface="ヒラギノ角ゴ ProN W3"/>
                <a:cs typeface="ヒラギノ角ゴ ProN W3"/>
                <a:sym typeface="Gill Sans"/>
              </a:defRPr>
            </a:lvl7pPr>
            <a:lvl8pPr marL="3429000" indent="-228600" eaLnBrk="0" fontAlgn="base" hangingPunct="0">
              <a:spcBef>
                <a:spcPct val="0"/>
              </a:spcBef>
              <a:spcAft>
                <a:spcPct val="0"/>
              </a:spcAft>
              <a:defRPr sz="4200">
                <a:solidFill>
                  <a:srgbClr val="000000"/>
                </a:solidFill>
                <a:latin typeface="Gill Sans"/>
                <a:ea typeface="ヒラギノ角ゴ ProN W3"/>
                <a:cs typeface="ヒラギノ角ゴ ProN W3"/>
                <a:sym typeface="Gill Sans"/>
              </a:defRPr>
            </a:lvl8pPr>
            <a:lvl9pPr marL="3886200" indent="-228600" eaLnBrk="0" fontAlgn="base" hangingPunct="0">
              <a:spcBef>
                <a:spcPct val="0"/>
              </a:spcBef>
              <a:spcAft>
                <a:spcPct val="0"/>
              </a:spcAft>
              <a:defRPr sz="4200">
                <a:solidFill>
                  <a:srgbClr val="000000"/>
                </a:solidFill>
                <a:latin typeface="Gill Sans"/>
                <a:ea typeface="ヒラギノ角ゴ ProN W3"/>
                <a:cs typeface="ヒラギノ角ゴ ProN W3"/>
                <a:sym typeface="Gill Sans"/>
              </a:defRPr>
            </a:lvl9pPr>
          </a:lstStyle>
          <a:p>
            <a:pPr eaLnBrk="1" hangingPunct="1">
              <a:lnSpc>
                <a:spcPct val="90000"/>
              </a:lnSpc>
            </a:pPr>
            <a:r>
              <a:rPr lang="en-US" altLang="en-US" sz="5333" b="1" dirty="0">
                <a:solidFill>
                  <a:srgbClr val="A9AAA9"/>
                </a:solidFill>
                <a:latin typeface="Futura LT Pro Book" charset="0"/>
                <a:ea typeface="Futura LT Pro Book" charset="0"/>
                <a:cs typeface="Futura LT Pro Book" charset="0"/>
                <a:sym typeface="Futura"/>
              </a:rPr>
              <a:t>What does it mean to be a Data Scientist? </a:t>
            </a:r>
            <a:r>
              <a:rPr lang="en-US" altLang="en-US" sz="4000" b="1" dirty="0">
                <a:solidFill>
                  <a:srgbClr val="A9AAA9"/>
                </a:solidFill>
                <a:latin typeface="Futura LT Pro Book" charset="0"/>
                <a:ea typeface="Futura LT Pro Book" charset="0"/>
                <a:cs typeface="Futura LT Pro Book" charset="0"/>
                <a:sym typeface="Futura"/>
              </a:rPr>
              <a:t>Definitions and lessons learned from the trenches</a:t>
            </a:r>
          </a:p>
          <a:p>
            <a:pPr eaLnBrk="1" hangingPunct="1">
              <a:lnSpc>
                <a:spcPct val="90000"/>
              </a:lnSpc>
            </a:pPr>
            <a:r>
              <a:rPr lang="en-US" altLang="en-US" sz="4800" dirty="0">
                <a:solidFill>
                  <a:srgbClr val="A9AAA9"/>
                </a:solidFill>
                <a:latin typeface="Futura LT Pro Medium" panose="020B0602020204020303" pitchFamily="34" charset="0"/>
                <a:sym typeface="Futura"/>
              </a:rPr>
              <a:t>Brian Korzynski</a:t>
            </a:r>
            <a:endParaRPr lang="en-US" altLang="en-US" sz="2667" dirty="0">
              <a:solidFill>
                <a:srgbClr val="A9AAA9"/>
              </a:solidFill>
              <a:latin typeface="Futura LT Pro Medium" panose="020B0602020204020303" pitchFamily="34" charset="0"/>
              <a:sym typeface="Futura"/>
            </a:endParaRPr>
          </a:p>
        </p:txBody>
      </p:sp>
      <p:pic>
        <p:nvPicPr>
          <p:cNvPr id="6" name="Picture 5">
            <a:extLst>
              <a:ext uri="{FF2B5EF4-FFF2-40B4-BE49-F238E27FC236}">
                <a16:creationId xmlns:a16="http://schemas.microsoft.com/office/drawing/2014/main" id="{B474958A-C860-3019-8BB0-CB13BB368ED7}"/>
              </a:ext>
            </a:extLst>
          </p:cNvPr>
          <p:cNvPicPr>
            <a:picLocks noChangeAspect="1"/>
          </p:cNvPicPr>
          <p:nvPr/>
        </p:nvPicPr>
        <p:blipFill>
          <a:blip r:embed="rId2"/>
          <a:stretch>
            <a:fillRect/>
          </a:stretch>
        </p:blipFill>
        <p:spPr>
          <a:xfrm>
            <a:off x="2041043" y="3429000"/>
            <a:ext cx="2858752" cy="2447422"/>
          </a:xfrm>
          <a:prstGeom prst="rect">
            <a:avLst/>
          </a:prstGeom>
        </p:spPr>
      </p:pic>
      <p:sp>
        <p:nvSpPr>
          <p:cNvPr id="7" name="Subtitle 2">
            <a:extLst>
              <a:ext uri="{FF2B5EF4-FFF2-40B4-BE49-F238E27FC236}">
                <a16:creationId xmlns:a16="http://schemas.microsoft.com/office/drawing/2014/main" id="{B7092461-375B-5C2B-D524-94427AB9E089}"/>
              </a:ext>
            </a:extLst>
          </p:cNvPr>
          <p:cNvSpPr txBox="1">
            <a:spLocks/>
          </p:cNvSpPr>
          <p:nvPr/>
        </p:nvSpPr>
        <p:spPr>
          <a:xfrm>
            <a:off x="1414417" y="5648158"/>
            <a:ext cx="4112004" cy="16557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3600" dirty="0"/>
              <a:t>IRON MOUNTAIN</a:t>
            </a:r>
          </a:p>
        </p:txBody>
      </p:sp>
    </p:spTree>
    <p:extLst>
      <p:ext uri="{BB962C8B-B14F-4D97-AF65-F5344CB8AC3E}">
        <p14:creationId xmlns:p14="http://schemas.microsoft.com/office/powerpoint/2010/main" val="2067402384"/>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FA3308-12CB-45A4-A946-6DA73391ADEC}"/>
              </a:ext>
            </a:extLst>
          </p:cNvPr>
          <p:cNvSpPr>
            <a:spLocks noGrp="1"/>
          </p:cNvSpPr>
          <p:nvPr>
            <p:ph type="title"/>
          </p:nvPr>
        </p:nvSpPr>
        <p:spPr/>
        <p:txBody>
          <a:bodyPr/>
          <a:lstStyle/>
          <a:p>
            <a:r>
              <a:rPr lang="en-US" dirty="0"/>
              <a:t>Normalize Input (Range Normalize)</a:t>
            </a:r>
          </a:p>
        </p:txBody>
      </p:sp>
      <p:sp>
        <p:nvSpPr>
          <p:cNvPr id="3" name="Content Placeholder 2">
            <a:extLst>
              <a:ext uri="{FF2B5EF4-FFF2-40B4-BE49-F238E27FC236}">
                <a16:creationId xmlns:a16="http://schemas.microsoft.com/office/drawing/2014/main" id="{3354C79A-B0F8-4AC4-9FAE-C83DCAFC80BF}"/>
              </a:ext>
            </a:extLst>
          </p:cNvPr>
          <p:cNvSpPr>
            <a:spLocks noGrp="1"/>
          </p:cNvSpPr>
          <p:nvPr>
            <p:ph sz="half" idx="1"/>
          </p:nvPr>
        </p:nvSpPr>
        <p:spPr/>
        <p:txBody>
          <a:bodyPr>
            <a:normAutofit fontScale="92500" lnSpcReduction="10000"/>
          </a:bodyPr>
          <a:lstStyle/>
          <a:p>
            <a:r>
              <a:rPr lang="en-US" dirty="0"/>
              <a:t>Sepal Length</a:t>
            </a:r>
          </a:p>
          <a:p>
            <a:pPr lvl="1"/>
            <a:r>
              <a:rPr lang="en-US" dirty="0"/>
              <a:t>Min: 4.300</a:t>
            </a:r>
          </a:p>
          <a:p>
            <a:pPr lvl="1"/>
            <a:r>
              <a:rPr lang="en-US" dirty="0"/>
              <a:t>Max: 7.900</a:t>
            </a:r>
          </a:p>
          <a:p>
            <a:r>
              <a:rPr lang="en-US" dirty="0"/>
              <a:t>Sepal Width</a:t>
            </a:r>
          </a:p>
          <a:p>
            <a:pPr lvl="1"/>
            <a:r>
              <a:rPr lang="en-US" dirty="0"/>
              <a:t>Min: 2.0</a:t>
            </a:r>
          </a:p>
          <a:p>
            <a:pPr lvl="1"/>
            <a:r>
              <a:rPr lang="en-US" dirty="0"/>
              <a:t>Max: 4.4</a:t>
            </a:r>
          </a:p>
          <a:p>
            <a:r>
              <a:rPr lang="en-US" dirty="0"/>
              <a:t>Petal Length</a:t>
            </a:r>
          </a:p>
          <a:p>
            <a:pPr lvl="1"/>
            <a:r>
              <a:rPr lang="en-US" dirty="0"/>
              <a:t>Min: 1</a:t>
            </a:r>
          </a:p>
          <a:p>
            <a:pPr lvl="1"/>
            <a:r>
              <a:rPr lang="en-US" dirty="0"/>
              <a:t>Max: 6.9</a:t>
            </a:r>
          </a:p>
          <a:p>
            <a:r>
              <a:rPr lang="en-US" dirty="0"/>
              <a:t>Petal Width</a:t>
            </a:r>
          </a:p>
          <a:p>
            <a:pPr lvl="1"/>
            <a:r>
              <a:rPr lang="en-US" dirty="0"/>
              <a:t>Min: 0.1</a:t>
            </a:r>
          </a:p>
          <a:p>
            <a:pPr lvl="1"/>
            <a:r>
              <a:rPr lang="en-US" dirty="0"/>
              <a:t>Max: 2.5</a:t>
            </a:r>
          </a:p>
          <a:p>
            <a:endParaRPr lang="en-US" dirty="0"/>
          </a:p>
        </p:txBody>
      </p:sp>
      <p:pic>
        <p:nvPicPr>
          <p:cNvPr id="11" name="Content Placeholder 10">
            <a:extLst>
              <a:ext uri="{FF2B5EF4-FFF2-40B4-BE49-F238E27FC236}">
                <a16:creationId xmlns:a16="http://schemas.microsoft.com/office/drawing/2014/main" id="{7CF50269-3E3E-4C09-A213-2842A2EDA68B}"/>
              </a:ext>
            </a:extLst>
          </p:cNvPr>
          <p:cNvPicPr>
            <a:picLocks noGrp="1" noChangeAspect="1"/>
          </p:cNvPicPr>
          <p:nvPr>
            <p:ph sz="half" idx="2"/>
          </p:nvPr>
        </p:nvPicPr>
        <p:blipFill>
          <a:blip r:embed="rId3"/>
          <a:stretch>
            <a:fillRect/>
          </a:stretch>
        </p:blipFill>
        <p:spPr>
          <a:xfrm>
            <a:off x="8089364" y="3142028"/>
            <a:ext cx="5067836" cy="1285320"/>
          </a:xfrm>
          <a:prstGeom prst="rect">
            <a:avLst/>
          </a:prstGeom>
        </p:spPr>
      </p:pic>
      <p:sp>
        <p:nvSpPr>
          <p:cNvPr id="5" name="Slide Number Placeholder 4">
            <a:extLst>
              <a:ext uri="{FF2B5EF4-FFF2-40B4-BE49-F238E27FC236}">
                <a16:creationId xmlns:a16="http://schemas.microsoft.com/office/drawing/2014/main" id="{C7A722DF-AC2F-4B10-A096-47ED7A4FBE18}"/>
              </a:ext>
            </a:extLst>
          </p:cNvPr>
          <p:cNvSpPr>
            <a:spLocks noGrp="1"/>
          </p:cNvSpPr>
          <p:nvPr>
            <p:ph type="sldNum" sz="quarter" idx="12"/>
          </p:nvPr>
        </p:nvSpPr>
        <p:spPr/>
        <p:txBody>
          <a:bodyPr/>
          <a:lstStyle/>
          <a:p>
            <a:pPr>
              <a:defRPr/>
            </a:pPr>
            <a:fld id="{78E3C7D8-0A6E-4943-BE1F-05385EF3EA2F}" type="slidenum">
              <a:rPr lang="en-US" smtClean="0"/>
              <a:pPr>
                <a:defRPr/>
              </a:pPr>
              <a:t>10</a:t>
            </a:fld>
            <a:endParaRPr lang="en-US"/>
          </a:p>
        </p:txBody>
      </p:sp>
      <p:pic>
        <p:nvPicPr>
          <p:cNvPr id="13" name="Picture 12" descr="A picture containing table&#10;&#10;Description automatically generated">
            <a:extLst>
              <a:ext uri="{FF2B5EF4-FFF2-40B4-BE49-F238E27FC236}">
                <a16:creationId xmlns:a16="http://schemas.microsoft.com/office/drawing/2014/main" id="{37FD12E0-B276-48DD-B11E-4664996B981A}"/>
              </a:ext>
            </a:extLst>
          </p:cNvPr>
          <p:cNvPicPr>
            <a:picLocks noChangeAspect="1"/>
          </p:cNvPicPr>
          <p:nvPr/>
        </p:nvPicPr>
        <p:blipFill>
          <a:blip r:embed="rId4"/>
          <a:stretch>
            <a:fillRect/>
          </a:stretch>
        </p:blipFill>
        <p:spPr>
          <a:xfrm>
            <a:off x="8517981" y="5943600"/>
            <a:ext cx="5925638" cy="2171700"/>
          </a:xfrm>
          <a:prstGeom prst="rect">
            <a:avLst/>
          </a:prstGeom>
        </p:spPr>
      </p:pic>
    </p:spTree>
    <p:extLst>
      <p:ext uri="{BB962C8B-B14F-4D97-AF65-F5344CB8AC3E}">
        <p14:creationId xmlns:p14="http://schemas.microsoft.com/office/powerpoint/2010/main" val="2206843648"/>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93BFC0-F6EA-4E8A-9086-5FBF3D8972B6}"/>
              </a:ext>
            </a:extLst>
          </p:cNvPr>
          <p:cNvSpPr>
            <a:spLocks noGrp="1"/>
          </p:cNvSpPr>
          <p:nvPr>
            <p:ph type="title"/>
          </p:nvPr>
        </p:nvSpPr>
        <p:spPr/>
        <p:txBody>
          <a:bodyPr/>
          <a:lstStyle/>
          <a:p>
            <a:r>
              <a:rPr lang="en-US" dirty="0"/>
              <a:t>Normalize Output</a:t>
            </a:r>
          </a:p>
        </p:txBody>
      </p:sp>
      <p:sp>
        <p:nvSpPr>
          <p:cNvPr id="3" name="Content Placeholder 2">
            <a:extLst>
              <a:ext uri="{FF2B5EF4-FFF2-40B4-BE49-F238E27FC236}">
                <a16:creationId xmlns:a16="http://schemas.microsoft.com/office/drawing/2014/main" id="{CB8D6866-E5AC-4B1D-A9A9-BFD23A1F456B}"/>
              </a:ext>
            </a:extLst>
          </p:cNvPr>
          <p:cNvSpPr>
            <a:spLocks noGrp="1"/>
          </p:cNvSpPr>
          <p:nvPr>
            <p:ph idx="1"/>
          </p:nvPr>
        </p:nvSpPr>
        <p:spPr/>
        <p:txBody>
          <a:bodyPr/>
          <a:lstStyle/>
          <a:p>
            <a:r>
              <a:rPr lang="en-US" dirty="0"/>
              <a:t>Possible Output Labels</a:t>
            </a:r>
          </a:p>
          <a:p>
            <a:pPr lvl="1"/>
            <a:r>
              <a:rPr lang="en-US" dirty="0" err="1"/>
              <a:t>Setosa</a:t>
            </a:r>
            <a:endParaRPr lang="en-US" dirty="0"/>
          </a:p>
          <a:p>
            <a:pPr lvl="1"/>
            <a:r>
              <a:rPr lang="en-US" dirty="0"/>
              <a:t>Virginica</a:t>
            </a:r>
          </a:p>
          <a:p>
            <a:pPr lvl="1"/>
            <a:r>
              <a:rPr lang="en-US" dirty="0"/>
              <a:t>Versicolor</a:t>
            </a:r>
          </a:p>
          <a:p>
            <a:r>
              <a:rPr lang="en-US" dirty="0"/>
              <a:t>Each record can be one and only one of these.</a:t>
            </a:r>
          </a:p>
          <a:p>
            <a:r>
              <a:rPr lang="en-US" dirty="0"/>
              <a:t>One-Hot Encoding:</a:t>
            </a:r>
          </a:p>
          <a:p>
            <a:pPr lvl="1"/>
            <a:r>
              <a:rPr lang="en-US" dirty="0"/>
              <a:t>Have each of the possible labels in the output layer and put a 1 in the corresponding position of the label and 0 for every other label</a:t>
            </a:r>
          </a:p>
          <a:p>
            <a:endParaRPr lang="en-US" dirty="0"/>
          </a:p>
          <a:p>
            <a:pPr marL="0" indent="0">
              <a:buNone/>
            </a:pPr>
            <a:endParaRPr lang="en-US" dirty="0"/>
          </a:p>
          <a:p>
            <a:endParaRPr lang="en-US" dirty="0"/>
          </a:p>
        </p:txBody>
      </p:sp>
      <p:sp>
        <p:nvSpPr>
          <p:cNvPr id="5" name="Slide Number Placeholder 4">
            <a:extLst>
              <a:ext uri="{FF2B5EF4-FFF2-40B4-BE49-F238E27FC236}">
                <a16:creationId xmlns:a16="http://schemas.microsoft.com/office/drawing/2014/main" id="{81BA7392-E6CB-4E72-8DE6-7CFA5D12A470}"/>
              </a:ext>
            </a:extLst>
          </p:cNvPr>
          <p:cNvSpPr>
            <a:spLocks noGrp="1"/>
          </p:cNvSpPr>
          <p:nvPr>
            <p:ph type="sldNum" sz="quarter" idx="12"/>
          </p:nvPr>
        </p:nvSpPr>
        <p:spPr/>
        <p:txBody>
          <a:bodyPr/>
          <a:lstStyle/>
          <a:p>
            <a:pPr>
              <a:defRPr/>
            </a:pPr>
            <a:fld id="{78E3C7D8-0A6E-4943-BE1F-05385EF3EA2F}" type="slidenum">
              <a:rPr lang="en-US" smtClean="0"/>
              <a:pPr>
                <a:defRPr/>
              </a:pPr>
              <a:t>11</a:t>
            </a:fld>
            <a:endParaRPr lang="en-US"/>
          </a:p>
        </p:txBody>
      </p:sp>
    </p:spTree>
    <p:extLst>
      <p:ext uri="{BB962C8B-B14F-4D97-AF65-F5344CB8AC3E}">
        <p14:creationId xmlns:p14="http://schemas.microsoft.com/office/powerpoint/2010/main" val="1067911665"/>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6A988B-D69F-441A-9B41-29BF3EFE6D7E}"/>
              </a:ext>
            </a:extLst>
          </p:cNvPr>
          <p:cNvSpPr>
            <a:spLocks noGrp="1"/>
          </p:cNvSpPr>
          <p:nvPr>
            <p:ph type="title"/>
          </p:nvPr>
        </p:nvSpPr>
        <p:spPr/>
        <p:txBody>
          <a:bodyPr/>
          <a:lstStyle/>
          <a:p>
            <a:r>
              <a:rPr lang="en-US" dirty="0"/>
              <a:t>Before and After Normalization</a:t>
            </a:r>
          </a:p>
        </p:txBody>
      </p:sp>
      <p:pic>
        <p:nvPicPr>
          <p:cNvPr id="7" name="Content Placeholder 6">
            <a:extLst>
              <a:ext uri="{FF2B5EF4-FFF2-40B4-BE49-F238E27FC236}">
                <a16:creationId xmlns:a16="http://schemas.microsoft.com/office/drawing/2014/main" id="{3ED15E4F-4201-4C07-827F-41E78A642DB5}"/>
              </a:ext>
            </a:extLst>
          </p:cNvPr>
          <p:cNvPicPr>
            <a:picLocks noGrp="1" noChangeAspect="1"/>
          </p:cNvPicPr>
          <p:nvPr>
            <p:ph sz="half" idx="1"/>
          </p:nvPr>
        </p:nvPicPr>
        <p:blipFill>
          <a:blip r:embed="rId2"/>
          <a:stretch>
            <a:fillRect/>
          </a:stretch>
        </p:blipFill>
        <p:spPr>
          <a:xfrm>
            <a:off x="3048000" y="3051854"/>
            <a:ext cx="10160000" cy="2267974"/>
          </a:xfrm>
          <a:prstGeom prst="rect">
            <a:avLst/>
          </a:prstGeom>
        </p:spPr>
      </p:pic>
      <p:pic>
        <p:nvPicPr>
          <p:cNvPr id="6" name="Content Placeholder 5">
            <a:extLst>
              <a:ext uri="{FF2B5EF4-FFF2-40B4-BE49-F238E27FC236}">
                <a16:creationId xmlns:a16="http://schemas.microsoft.com/office/drawing/2014/main" id="{CAE9FB37-57E2-465E-9FC4-A950B6F609CF}"/>
              </a:ext>
            </a:extLst>
          </p:cNvPr>
          <p:cNvPicPr>
            <a:picLocks noGrp="1" noChangeAspect="1"/>
          </p:cNvPicPr>
          <p:nvPr>
            <p:ph sz="half" idx="2"/>
          </p:nvPr>
        </p:nvPicPr>
        <p:blipFill>
          <a:blip r:embed="rId3"/>
          <a:stretch>
            <a:fillRect/>
          </a:stretch>
        </p:blipFill>
        <p:spPr>
          <a:xfrm>
            <a:off x="1117600" y="5831312"/>
            <a:ext cx="13944600" cy="2940991"/>
          </a:xfrm>
          <a:prstGeom prst="rect">
            <a:avLst/>
          </a:prstGeom>
        </p:spPr>
      </p:pic>
      <p:sp>
        <p:nvSpPr>
          <p:cNvPr id="5" name="Slide Number Placeholder 4">
            <a:extLst>
              <a:ext uri="{FF2B5EF4-FFF2-40B4-BE49-F238E27FC236}">
                <a16:creationId xmlns:a16="http://schemas.microsoft.com/office/drawing/2014/main" id="{3D61A192-9CDF-46F4-A2F9-37A93DF8F173}"/>
              </a:ext>
            </a:extLst>
          </p:cNvPr>
          <p:cNvSpPr>
            <a:spLocks noGrp="1"/>
          </p:cNvSpPr>
          <p:nvPr>
            <p:ph type="sldNum" sz="quarter" idx="12"/>
          </p:nvPr>
        </p:nvSpPr>
        <p:spPr/>
        <p:txBody>
          <a:bodyPr/>
          <a:lstStyle/>
          <a:p>
            <a:pPr>
              <a:defRPr/>
            </a:pPr>
            <a:fld id="{78E3C7D8-0A6E-4943-BE1F-05385EF3EA2F}" type="slidenum">
              <a:rPr lang="en-US" smtClean="0"/>
              <a:pPr>
                <a:defRPr/>
              </a:pPr>
              <a:t>12</a:t>
            </a:fld>
            <a:endParaRPr lang="en-US"/>
          </a:p>
        </p:txBody>
      </p:sp>
    </p:spTree>
    <p:extLst>
      <p:ext uri="{BB962C8B-B14F-4D97-AF65-F5344CB8AC3E}">
        <p14:creationId xmlns:p14="http://schemas.microsoft.com/office/powerpoint/2010/main" val="1479444662"/>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A04D92-2E15-4166-9124-53A2601D31F3}"/>
              </a:ext>
            </a:extLst>
          </p:cNvPr>
          <p:cNvSpPr>
            <a:spLocks noGrp="1"/>
          </p:cNvSpPr>
          <p:nvPr>
            <p:ph type="title"/>
          </p:nvPr>
        </p:nvSpPr>
        <p:spPr/>
        <p:txBody>
          <a:bodyPr/>
          <a:lstStyle/>
          <a:p>
            <a:r>
              <a:rPr lang="en-US" dirty="0"/>
              <a:t>Building the Network</a:t>
            </a:r>
          </a:p>
        </p:txBody>
      </p:sp>
      <p:pic>
        <p:nvPicPr>
          <p:cNvPr id="6" name="Content Placeholder 5">
            <a:extLst>
              <a:ext uri="{FF2B5EF4-FFF2-40B4-BE49-F238E27FC236}">
                <a16:creationId xmlns:a16="http://schemas.microsoft.com/office/drawing/2014/main" id="{6036098B-D696-4B60-8358-8C2577C1EB01}"/>
              </a:ext>
            </a:extLst>
          </p:cNvPr>
          <p:cNvPicPr>
            <a:picLocks noGrp="1" noChangeAspect="1"/>
          </p:cNvPicPr>
          <p:nvPr>
            <p:ph sz="half" idx="1"/>
          </p:nvPr>
        </p:nvPicPr>
        <p:blipFill>
          <a:blip r:embed="rId2"/>
          <a:stretch>
            <a:fillRect/>
          </a:stretch>
        </p:blipFill>
        <p:spPr>
          <a:xfrm>
            <a:off x="8737600" y="2743200"/>
            <a:ext cx="6908802" cy="4816792"/>
          </a:xfrm>
          <a:prstGeom prst="rect">
            <a:avLst/>
          </a:prstGeom>
        </p:spPr>
      </p:pic>
      <p:pic>
        <p:nvPicPr>
          <p:cNvPr id="7" name="Content Placeholder 6">
            <a:extLst>
              <a:ext uri="{FF2B5EF4-FFF2-40B4-BE49-F238E27FC236}">
                <a16:creationId xmlns:a16="http://schemas.microsoft.com/office/drawing/2014/main" id="{D4D126A0-315C-4D64-9DE9-155884AC2E91}"/>
              </a:ext>
            </a:extLst>
          </p:cNvPr>
          <p:cNvPicPr>
            <a:picLocks noGrp="1" noChangeAspect="1"/>
          </p:cNvPicPr>
          <p:nvPr>
            <p:ph sz="half" idx="2"/>
          </p:nvPr>
        </p:nvPicPr>
        <p:blipFill>
          <a:blip r:embed="rId3"/>
          <a:stretch>
            <a:fillRect/>
          </a:stretch>
        </p:blipFill>
        <p:spPr>
          <a:xfrm>
            <a:off x="9045206" y="3604921"/>
            <a:ext cx="5277587" cy="4172532"/>
          </a:xfrm>
          <a:prstGeom prst="rect">
            <a:avLst/>
          </a:prstGeom>
        </p:spPr>
      </p:pic>
      <p:sp>
        <p:nvSpPr>
          <p:cNvPr id="5" name="Slide Number Placeholder 4">
            <a:extLst>
              <a:ext uri="{FF2B5EF4-FFF2-40B4-BE49-F238E27FC236}">
                <a16:creationId xmlns:a16="http://schemas.microsoft.com/office/drawing/2014/main" id="{537472F0-8404-4F11-84BE-EE75AD18C59C}"/>
              </a:ext>
            </a:extLst>
          </p:cNvPr>
          <p:cNvSpPr>
            <a:spLocks noGrp="1"/>
          </p:cNvSpPr>
          <p:nvPr>
            <p:ph type="sldNum" sz="quarter" idx="12"/>
          </p:nvPr>
        </p:nvSpPr>
        <p:spPr/>
        <p:txBody>
          <a:bodyPr/>
          <a:lstStyle/>
          <a:p>
            <a:pPr>
              <a:defRPr/>
            </a:pPr>
            <a:fld id="{78E3C7D8-0A6E-4943-BE1F-05385EF3EA2F}" type="slidenum">
              <a:rPr lang="en-US" smtClean="0"/>
              <a:pPr>
                <a:defRPr/>
              </a:pPr>
              <a:t>13</a:t>
            </a:fld>
            <a:endParaRPr lang="en-US"/>
          </a:p>
        </p:txBody>
      </p:sp>
      <p:pic>
        <p:nvPicPr>
          <p:cNvPr id="9" name="Picture 8">
            <a:extLst>
              <a:ext uri="{FF2B5EF4-FFF2-40B4-BE49-F238E27FC236}">
                <a16:creationId xmlns:a16="http://schemas.microsoft.com/office/drawing/2014/main" id="{CC82FDE4-78C2-4EE7-AB75-FBB3313923D8}"/>
              </a:ext>
            </a:extLst>
          </p:cNvPr>
          <p:cNvPicPr>
            <a:picLocks noChangeAspect="1"/>
          </p:cNvPicPr>
          <p:nvPr/>
        </p:nvPicPr>
        <p:blipFill>
          <a:blip r:embed="rId4"/>
          <a:stretch>
            <a:fillRect/>
          </a:stretch>
        </p:blipFill>
        <p:spPr>
          <a:xfrm>
            <a:off x="589985" y="4615218"/>
            <a:ext cx="7840500" cy="2071532"/>
          </a:xfrm>
          <a:prstGeom prst="rect">
            <a:avLst/>
          </a:prstGeom>
        </p:spPr>
      </p:pic>
    </p:spTree>
    <p:extLst>
      <p:ext uri="{BB962C8B-B14F-4D97-AF65-F5344CB8AC3E}">
        <p14:creationId xmlns:p14="http://schemas.microsoft.com/office/powerpoint/2010/main" val="2206602713"/>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6"/>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A785-99F4-4D90-94A2-910E9DC88B48}"/>
              </a:ext>
            </a:extLst>
          </p:cNvPr>
          <p:cNvSpPr>
            <a:spLocks noGrp="1"/>
          </p:cNvSpPr>
          <p:nvPr>
            <p:ph type="title"/>
          </p:nvPr>
        </p:nvSpPr>
        <p:spPr/>
        <p:txBody>
          <a:bodyPr/>
          <a:lstStyle/>
          <a:p>
            <a:r>
              <a:rPr lang="en-US" dirty="0"/>
              <a:t>What is data science?</a:t>
            </a:r>
          </a:p>
        </p:txBody>
      </p:sp>
      <p:pic>
        <p:nvPicPr>
          <p:cNvPr id="6" name="Content Placeholder 5" descr="A picture containing device&#10;&#10;Description automatically generated">
            <a:extLst>
              <a:ext uri="{FF2B5EF4-FFF2-40B4-BE49-F238E27FC236}">
                <a16:creationId xmlns:a16="http://schemas.microsoft.com/office/drawing/2014/main" id="{D83C4910-34DA-49C5-9D6F-0903F03FB3F4}"/>
              </a:ext>
            </a:extLst>
          </p:cNvPr>
          <p:cNvPicPr>
            <a:picLocks noGrp="1" noChangeAspect="1"/>
          </p:cNvPicPr>
          <p:nvPr>
            <p:ph sz="half" idx="1"/>
          </p:nvPr>
        </p:nvPicPr>
        <p:blipFill>
          <a:blip r:embed="rId3"/>
          <a:stretch>
            <a:fillRect/>
          </a:stretch>
        </p:blipFill>
        <p:spPr>
          <a:xfrm>
            <a:off x="1119208" y="2610443"/>
            <a:ext cx="6827509" cy="6188075"/>
          </a:xfrm>
        </p:spPr>
      </p:pic>
      <p:sp>
        <p:nvSpPr>
          <p:cNvPr id="7" name="Content Placeholder 6">
            <a:extLst>
              <a:ext uri="{FF2B5EF4-FFF2-40B4-BE49-F238E27FC236}">
                <a16:creationId xmlns:a16="http://schemas.microsoft.com/office/drawing/2014/main" id="{0FE9A73D-0EF8-4B7B-99A6-034064B488B6}"/>
              </a:ext>
            </a:extLst>
          </p:cNvPr>
          <p:cNvSpPr>
            <a:spLocks noGrp="1"/>
          </p:cNvSpPr>
          <p:nvPr>
            <p:ph sz="half" idx="2"/>
          </p:nvPr>
        </p:nvSpPr>
        <p:spPr/>
        <p:txBody>
          <a:bodyPr/>
          <a:lstStyle/>
          <a:p>
            <a:r>
              <a:rPr lang="en-US" dirty="0"/>
              <a:t>Everyone has their own definition since there isn’t an official one.</a:t>
            </a:r>
          </a:p>
          <a:p>
            <a:endParaRPr lang="en-US" dirty="0"/>
          </a:p>
          <a:p>
            <a:r>
              <a:rPr lang="en-US" dirty="0"/>
              <a:t>“Data science is a multi-disciplinary field that uses scientific methods, processes, algorithms and systems to extract knowledge and insights from structured and unstructured data.” – Wikipedia</a:t>
            </a:r>
          </a:p>
          <a:p>
            <a:endParaRPr lang="en-US" dirty="0"/>
          </a:p>
        </p:txBody>
      </p:sp>
      <p:sp>
        <p:nvSpPr>
          <p:cNvPr id="4" name="Slide Number Placeholder 3">
            <a:extLst>
              <a:ext uri="{FF2B5EF4-FFF2-40B4-BE49-F238E27FC236}">
                <a16:creationId xmlns:a16="http://schemas.microsoft.com/office/drawing/2014/main" id="{358CA7B0-1EC1-4BD3-B3D7-0F04D0E4379B}"/>
              </a:ext>
            </a:extLst>
          </p:cNvPr>
          <p:cNvSpPr>
            <a:spLocks noGrp="1"/>
          </p:cNvSpPr>
          <p:nvPr>
            <p:ph type="sldNum" sz="quarter" idx="12"/>
          </p:nvPr>
        </p:nvSpPr>
        <p:spPr/>
        <p:txBody>
          <a:bodyPr/>
          <a:lstStyle/>
          <a:p>
            <a:pPr>
              <a:defRPr/>
            </a:pPr>
            <a:fld id="{78E3C7D8-0A6E-4943-BE1F-05385EF3EA2F}" type="slidenum">
              <a:rPr lang="en-US" smtClean="0"/>
              <a:pPr>
                <a:defRPr/>
              </a:pPr>
              <a:t>14</a:t>
            </a:fld>
            <a:endParaRPr lang="en-US"/>
          </a:p>
        </p:txBody>
      </p:sp>
    </p:spTree>
    <p:extLst>
      <p:ext uri="{BB962C8B-B14F-4D97-AF65-F5344CB8AC3E}">
        <p14:creationId xmlns:p14="http://schemas.microsoft.com/office/powerpoint/2010/main" val="3584520028"/>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A82AC880-A24C-481F-A43A-AD5F23A38E9F}"/>
              </a:ext>
            </a:extLst>
          </p:cNvPr>
          <p:cNvSpPr>
            <a:spLocks noGrp="1"/>
          </p:cNvSpPr>
          <p:nvPr>
            <p:ph idx="1"/>
          </p:nvPr>
        </p:nvSpPr>
        <p:spPr>
          <a:xfrm>
            <a:off x="403226" y="151817"/>
            <a:ext cx="9506836" cy="8879449"/>
          </a:xfrm>
        </p:spPr>
        <p:txBody>
          <a:bodyPr>
            <a:normAutofit lnSpcReduction="10000"/>
          </a:bodyPr>
          <a:lstStyle/>
          <a:p>
            <a:endParaRPr lang="en-US" dirty="0"/>
          </a:p>
          <a:p>
            <a:endParaRPr lang="en-US" dirty="0"/>
          </a:p>
          <a:p>
            <a:endParaRPr lang="en-US" dirty="0"/>
          </a:p>
          <a:p>
            <a:pPr marL="0" indent="0">
              <a:buNone/>
            </a:pPr>
            <a:r>
              <a:rPr lang="en-US" dirty="0">
                <a:solidFill>
                  <a:schemeClr val="bg2">
                    <a:lumMod val="75000"/>
                  </a:schemeClr>
                </a:solidFill>
              </a:rPr>
              <a:t>“Data science is a </a:t>
            </a:r>
          </a:p>
          <a:p>
            <a:pPr marL="0" indent="0">
              <a:buNone/>
            </a:pPr>
            <a:r>
              <a:rPr lang="en-US" dirty="0">
                <a:solidFill>
                  <a:schemeClr val="bg2">
                    <a:lumMod val="75000"/>
                  </a:schemeClr>
                </a:solidFill>
              </a:rPr>
              <a:t>multi-disciplinary </a:t>
            </a:r>
          </a:p>
          <a:p>
            <a:pPr marL="0" indent="0">
              <a:buNone/>
            </a:pPr>
            <a:r>
              <a:rPr lang="en-US" dirty="0">
                <a:solidFill>
                  <a:schemeClr val="bg2">
                    <a:lumMod val="75000"/>
                  </a:schemeClr>
                </a:solidFill>
              </a:rPr>
              <a:t>field that uses </a:t>
            </a:r>
          </a:p>
          <a:p>
            <a:pPr marL="0" indent="0">
              <a:buNone/>
            </a:pPr>
            <a:r>
              <a:rPr lang="en-US" dirty="0">
                <a:solidFill>
                  <a:schemeClr val="bg2">
                    <a:lumMod val="75000"/>
                  </a:schemeClr>
                </a:solidFill>
              </a:rPr>
              <a:t>scientific methods, </a:t>
            </a:r>
          </a:p>
          <a:p>
            <a:pPr marL="0" indent="0">
              <a:buNone/>
            </a:pPr>
            <a:r>
              <a:rPr lang="en-US" dirty="0">
                <a:solidFill>
                  <a:schemeClr val="bg2">
                    <a:lumMod val="75000"/>
                  </a:schemeClr>
                </a:solidFill>
              </a:rPr>
              <a:t>processes, algorithms and systems</a:t>
            </a:r>
          </a:p>
          <a:p>
            <a:pPr marL="0" indent="0">
              <a:buNone/>
            </a:pPr>
            <a:r>
              <a:rPr lang="en-US" dirty="0">
                <a:solidFill>
                  <a:schemeClr val="bg2">
                    <a:lumMod val="75000"/>
                  </a:schemeClr>
                </a:solidFill>
              </a:rPr>
              <a:t>to </a:t>
            </a:r>
          </a:p>
          <a:p>
            <a:pPr marL="0" indent="0">
              <a:buNone/>
            </a:pPr>
            <a:r>
              <a:rPr lang="en-US" dirty="0">
                <a:solidFill>
                  <a:schemeClr val="bg2">
                    <a:lumMod val="75000"/>
                  </a:schemeClr>
                </a:solidFill>
              </a:rPr>
              <a:t>extract knowledge and insights </a:t>
            </a:r>
          </a:p>
          <a:p>
            <a:pPr marL="0" indent="0">
              <a:buNone/>
            </a:pPr>
            <a:r>
              <a:rPr lang="en-US" dirty="0">
                <a:solidFill>
                  <a:schemeClr val="bg2">
                    <a:lumMod val="75000"/>
                  </a:schemeClr>
                </a:solidFill>
              </a:rPr>
              <a:t>from </a:t>
            </a:r>
          </a:p>
          <a:p>
            <a:pPr marL="0" indent="0">
              <a:buNone/>
            </a:pPr>
            <a:r>
              <a:rPr lang="en-US" dirty="0">
                <a:solidFill>
                  <a:schemeClr val="bg2">
                    <a:lumMod val="75000"/>
                  </a:schemeClr>
                </a:solidFill>
              </a:rPr>
              <a:t>structured and unstructured </a:t>
            </a:r>
          </a:p>
          <a:p>
            <a:pPr marL="0" indent="0">
              <a:buNone/>
            </a:pPr>
            <a:r>
              <a:rPr lang="en-US" dirty="0">
                <a:solidFill>
                  <a:schemeClr val="bg2">
                    <a:lumMod val="75000"/>
                  </a:schemeClr>
                </a:solidFill>
              </a:rPr>
              <a:t>data.”</a:t>
            </a:r>
          </a:p>
          <a:p>
            <a:pPr marL="0" indent="0">
              <a:buNone/>
            </a:pPr>
            <a:r>
              <a:rPr lang="en-US" dirty="0">
                <a:solidFill>
                  <a:schemeClr val="bg2">
                    <a:lumMod val="75000"/>
                  </a:schemeClr>
                </a:solidFill>
              </a:rPr>
              <a:t> – Wikipedia</a:t>
            </a:r>
          </a:p>
        </p:txBody>
      </p:sp>
      <p:sp>
        <p:nvSpPr>
          <p:cNvPr id="5" name="Slide Number Placeholder 4">
            <a:extLst>
              <a:ext uri="{FF2B5EF4-FFF2-40B4-BE49-F238E27FC236}">
                <a16:creationId xmlns:a16="http://schemas.microsoft.com/office/drawing/2014/main" id="{6BA9CD8A-F4F0-4D82-857A-5207ACD50849}"/>
              </a:ext>
            </a:extLst>
          </p:cNvPr>
          <p:cNvSpPr>
            <a:spLocks noGrp="1"/>
          </p:cNvSpPr>
          <p:nvPr>
            <p:ph type="sldNum" sz="quarter" idx="12"/>
          </p:nvPr>
        </p:nvSpPr>
        <p:spPr/>
        <p:txBody>
          <a:bodyPr/>
          <a:lstStyle/>
          <a:p>
            <a:pPr>
              <a:defRPr/>
            </a:pPr>
            <a:fld id="{78E3C7D8-0A6E-4943-BE1F-05385EF3EA2F}" type="slidenum">
              <a:rPr lang="en-US" smtClean="0"/>
              <a:pPr>
                <a:defRPr/>
              </a:pPr>
              <a:t>15</a:t>
            </a:fld>
            <a:endParaRPr lang="en-US"/>
          </a:p>
        </p:txBody>
      </p:sp>
      <p:graphicFrame>
        <p:nvGraphicFramePr>
          <p:cNvPr id="8" name="Table 8">
            <a:extLst>
              <a:ext uri="{FF2B5EF4-FFF2-40B4-BE49-F238E27FC236}">
                <a16:creationId xmlns:a16="http://schemas.microsoft.com/office/drawing/2014/main" id="{CF2DE529-698E-4033-ADA8-5EEBB1A25BC1}"/>
              </a:ext>
            </a:extLst>
          </p:cNvPr>
          <p:cNvGraphicFramePr>
            <a:graphicFrameLocks noGrp="1"/>
          </p:cNvGraphicFramePr>
          <p:nvPr>
            <p:extLst>
              <p:ext uri="{D42A27DB-BD31-4B8C-83A1-F6EECF244321}">
                <p14:modId xmlns:p14="http://schemas.microsoft.com/office/powerpoint/2010/main" val="399959816"/>
              </p:ext>
            </p:extLst>
          </p:nvPr>
        </p:nvGraphicFramePr>
        <p:xfrm>
          <a:off x="7959445" y="381000"/>
          <a:ext cx="3276600" cy="1371600"/>
        </p:xfrm>
        <a:graphic>
          <a:graphicData uri="http://schemas.openxmlformats.org/drawingml/2006/table">
            <a:tbl>
              <a:tblPr firstRow="1" bandRow="1">
                <a:tableStyleId>{2D5ABB26-0587-4C30-8999-92F81FD0307C}</a:tableStyleId>
              </a:tblPr>
              <a:tblGrid>
                <a:gridCol w="3276600">
                  <a:extLst>
                    <a:ext uri="{9D8B030D-6E8A-4147-A177-3AD203B41FA5}">
                      <a16:colId xmlns:a16="http://schemas.microsoft.com/office/drawing/2014/main" val="2166117175"/>
                    </a:ext>
                  </a:extLst>
                </a:gridCol>
              </a:tblGrid>
              <a:tr h="370840">
                <a:tc>
                  <a:txBody>
                    <a:bodyPr/>
                    <a:lstStyle/>
                    <a:p>
                      <a:r>
                        <a:rPr lang="en-US" dirty="0"/>
                        <a:t>Math</a:t>
                      </a:r>
                    </a:p>
                  </a:txBody>
                  <a:tcPr/>
                </a:tc>
                <a:extLst>
                  <a:ext uri="{0D108BD9-81ED-4DB2-BD59-A6C34878D82A}">
                    <a16:rowId xmlns:a16="http://schemas.microsoft.com/office/drawing/2014/main" val="4206988954"/>
                  </a:ext>
                </a:extLst>
              </a:tr>
              <a:tr h="370840">
                <a:tc>
                  <a:txBody>
                    <a:bodyPr/>
                    <a:lstStyle/>
                    <a:p>
                      <a:r>
                        <a:rPr lang="en-US" dirty="0"/>
                        <a:t>Programming</a:t>
                      </a:r>
                      <a:endParaRPr lang="en-US" b="1" dirty="0"/>
                    </a:p>
                  </a:txBody>
                  <a:tcPr/>
                </a:tc>
                <a:extLst>
                  <a:ext uri="{0D108BD9-81ED-4DB2-BD59-A6C34878D82A}">
                    <a16:rowId xmlns:a16="http://schemas.microsoft.com/office/drawing/2014/main" val="1162654160"/>
                  </a:ext>
                </a:extLst>
              </a:tr>
              <a:tr h="370840">
                <a:tc>
                  <a:txBody>
                    <a:bodyPr/>
                    <a:lstStyle/>
                    <a:p>
                      <a:r>
                        <a:rPr lang="en-US" dirty="0"/>
                        <a:t>Machine Learning</a:t>
                      </a:r>
                      <a:endParaRPr lang="en-US" b="1" dirty="0"/>
                    </a:p>
                  </a:txBody>
                  <a:tcPr/>
                </a:tc>
                <a:extLst>
                  <a:ext uri="{0D108BD9-81ED-4DB2-BD59-A6C34878D82A}">
                    <a16:rowId xmlns:a16="http://schemas.microsoft.com/office/drawing/2014/main" val="1086719279"/>
                  </a:ext>
                </a:extLst>
              </a:tr>
            </a:tbl>
          </a:graphicData>
        </a:graphic>
      </p:graphicFrame>
      <p:pic>
        <p:nvPicPr>
          <p:cNvPr id="11" name="Picture 2" descr="Image result for scientific method">
            <a:extLst>
              <a:ext uri="{FF2B5EF4-FFF2-40B4-BE49-F238E27FC236}">
                <a16:creationId xmlns:a16="http://schemas.microsoft.com/office/drawing/2014/main" id="{B55625C0-94E7-48A2-8512-D02E781DC8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369800" y="242366"/>
            <a:ext cx="3886200" cy="415352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B4593317-AC9F-4B33-93AC-6E47AA2D0A2F}"/>
              </a:ext>
            </a:extLst>
          </p:cNvPr>
          <p:cNvPicPr>
            <a:picLocks noChangeAspect="1"/>
          </p:cNvPicPr>
          <p:nvPr/>
        </p:nvPicPr>
        <p:blipFill>
          <a:blip r:embed="rId4"/>
          <a:stretch>
            <a:fillRect/>
          </a:stretch>
        </p:blipFill>
        <p:spPr>
          <a:xfrm>
            <a:off x="8586214" y="4371780"/>
            <a:ext cx="3861791" cy="1580613"/>
          </a:xfrm>
          <a:prstGeom prst="rect">
            <a:avLst/>
          </a:prstGeom>
        </p:spPr>
      </p:pic>
      <p:pic>
        <p:nvPicPr>
          <p:cNvPr id="14" name="Picture 13" descr="A picture containing drawing&#10;&#10;Description automatically generated">
            <a:extLst>
              <a:ext uri="{FF2B5EF4-FFF2-40B4-BE49-F238E27FC236}">
                <a16:creationId xmlns:a16="http://schemas.microsoft.com/office/drawing/2014/main" id="{D3D09DE3-A9B0-427B-B059-AC0877CE491B}"/>
              </a:ext>
            </a:extLst>
          </p:cNvPr>
          <p:cNvPicPr>
            <a:picLocks noChangeAspect="1"/>
          </p:cNvPicPr>
          <p:nvPr/>
        </p:nvPicPr>
        <p:blipFill>
          <a:blip r:embed="rId5"/>
          <a:stretch>
            <a:fillRect/>
          </a:stretch>
        </p:blipFill>
        <p:spPr>
          <a:xfrm>
            <a:off x="11198106" y="6068097"/>
            <a:ext cx="4953000" cy="3529471"/>
          </a:xfrm>
          <a:prstGeom prst="rect">
            <a:avLst/>
          </a:prstGeom>
        </p:spPr>
      </p:pic>
    </p:spTree>
    <p:extLst>
      <p:ext uri="{BB962C8B-B14F-4D97-AF65-F5344CB8AC3E}">
        <p14:creationId xmlns:p14="http://schemas.microsoft.com/office/powerpoint/2010/main" val="1284921343"/>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mph" presetSubtype="0" fill="hold" nodeType="clickEffect">
                                  <p:stCondLst>
                                    <p:cond delay="0"/>
                                  </p:stCondLst>
                                  <p:childTnLst>
                                    <p:animClr clrSpc="hsl" dir="cw">
                                      <p:cBhvr override="childStyle">
                                        <p:cTn id="6" dur="500" fill="hold"/>
                                        <p:tgtEl>
                                          <p:spTgt spid="7">
                                            <p:txEl>
                                              <p:pRg st="4" end="4"/>
                                            </p:txEl>
                                          </p:spTgt>
                                        </p:tgtEl>
                                        <p:attrNameLst>
                                          <p:attrName>style.color</p:attrName>
                                        </p:attrNameLst>
                                      </p:cBhvr>
                                      <p:by>
                                        <p:hsl h="0" s="-12549" l="-25098"/>
                                      </p:by>
                                    </p:animClr>
                                    <p:animClr clrSpc="hsl" dir="cw">
                                      <p:cBhvr>
                                        <p:cTn id="7" dur="500" fill="hold"/>
                                        <p:tgtEl>
                                          <p:spTgt spid="7">
                                            <p:txEl>
                                              <p:pRg st="4" end="4"/>
                                            </p:txEl>
                                          </p:spTgt>
                                        </p:tgtEl>
                                        <p:attrNameLst>
                                          <p:attrName>fillcolor</p:attrName>
                                        </p:attrNameLst>
                                      </p:cBhvr>
                                      <p:by>
                                        <p:hsl h="0" s="-12549" l="-25098"/>
                                      </p:by>
                                    </p:animClr>
                                    <p:animClr clrSpc="hsl" dir="cw">
                                      <p:cBhvr>
                                        <p:cTn id="8" dur="500" fill="hold"/>
                                        <p:tgtEl>
                                          <p:spTgt spid="7">
                                            <p:txEl>
                                              <p:pRg st="4" end="4"/>
                                            </p:txEl>
                                          </p:spTgt>
                                        </p:tgtEl>
                                        <p:attrNameLst>
                                          <p:attrName>stroke.color</p:attrName>
                                        </p:attrNameLst>
                                      </p:cBhvr>
                                      <p:by>
                                        <p:hsl h="0" s="-12549" l="-25098"/>
                                      </p:by>
                                    </p:animClr>
                                    <p:set>
                                      <p:cBhvr>
                                        <p:cTn id="9" dur="500" fill="hold"/>
                                        <p:tgtEl>
                                          <p:spTgt spid="7">
                                            <p:txEl>
                                              <p:pRg st="4" end="4"/>
                                            </p:txEl>
                                          </p:spTgt>
                                        </p:tgtEl>
                                        <p:attrNameLst>
                                          <p:attrName>fill.type</p:attrName>
                                        </p:attrNameLst>
                                      </p:cBhvr>
                                      <p:to>
                                        <p:strVal val="solid"/>
                                      </p:to>
                                    </p:set>
                                  </p:childTnLst>
                                </p:cTn>
                              </p:par>
                              <p:par>
                                <p:cTn id="10" presetID="1" presetClass="entr" presetSubtype="0" fill="hold" nodeType="withEffect">
                                  <p:stCondLst>
                                    <p:cond delay="0"/>
                                  </p:stCondLst>
                                  <p:childTnLst>
                                    <p:set>
                                      <p:cBhvr>
                                        <p:cTn id="11" dur="1" fill="hold">
                                          <p:stCondLst>
                                            <p:cond delay="0"/>
                                          </p:stCondLst>
                                        </p:cTn>
                                        <p:tgtEl>
                                          <p:spTgt spid="8"/>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24" presetClass="emph" presetSubtype="0" fill="hold" nodeType="clickEffect">
                                  <p:stCondLst>
                                    <p:cond delay="0"/>
                                  </p:stCondLst>
                                  <p:childTnLst>
                                    <p:animClr clrSpc="hsl" dir="cw">
                                      <p:cBhvr override="childStyle">
                                        <p:cTn id="15" dur="500" fill="hold"/>
                                        <p:tgtEl>
                                          <p:spTgt spid="7">
                                            <p:txEl>
                                              <p:pRg st="6" end="6"/>
                                            </p:txEl>
                                          </p:spTgt>
                                        </p:tgtEl>
                                        <p:attrNameLst>
                                          <p:attrName>style.color</p:attrName>
                                        </p:attrNameLst>
                                      </p:cBhvr>
                                      <p:by>
                                        <p:hsl h="0" s="-12549" l="-25098"/>
                                      </p:by>
                                    </p:animClr>
                                    <p:animClr clrSpc="hsl" dir="cw">
                                      <p:cBhvr>
                                        <p:cTn id="16" dur="500" fill="hold"/>
                                        <p:tgtEl>
                                          <p:spTgt spid="7">
                                            <p:txEl>
                                              <p:pRg st="6" end="6"/>
                                            </p:txEl>
                                          </p:spTgt>
                                        </p:tgtEl>
                                        <p:attrNameLst>
                                          <p:attrName>fillcolor</p:attrName>
                                        </p:attrNameLst>
                                      </p:cBhvr>
                                      <p:by>
                                        <p:hsl h="0" s="-12549" l="-25098"/>
                                      </p:by>
                                    </p:animClr>
                                    <p:animClr clrSpc="hsl" dir="cw">
                                      <p:cBhvr>
                                        <p:cTn id="17" dur="500" fill="hold"/>
                                        <p:tgtEl>
                                          <p:spTgt spid="7">
                                            <p:txEl>
                                              <p:pRg st="6" end="6"/>
                                            </p:txEl>
                                          </p:spTgt>
                                        </p:tgtEl>
                                        <p:attrNameLst>
                                          <p:attrName>stroke.color</p:attrName>
                                        </p:attrNameLst>
                                      </p:cBhvr>
                                      <p:by>
                                        <p:hsl h="0" s="-12549" l="-25098"/>
                                      </p:by>
                                    </p:animClr>
                                    <p:set>
                                      <p:cBhvr>
                                        <p:cTn id="18" dur="500" fill="hold"/>
                                        <p:tgtEl>
                                          <p:spTgt spid="7">
                                            <p:txEl>
                                              <p:pRg st="6" end="6"/>
                                            </p:txEl>
                                          </p:spTgt>
                                        </p:tgtEl>
                                        <p:attrNameLst>
                                          <p:attrName>fill.type</p:attrName>
                                        </p:attrNameLst>
                                      </p:cBhvr>
                                      <p:to>
                                        <p:strVal val="solid"/>
                                      </p:to>
                                    </p:set>
                                  </p:childTnLst>
                                </p:cTn>
                              </p:par>
                              <p:par>
                                <p:cTn id="19" presetID="24" presetClass="emph" presetSubtype="0" fill="hold" nodeType="withEffect">
                                  <p:stCondLst>
                                    <p:cond delay="0"/>
                                  </p:stCondLst>
                                  <p:childTnLst>
                                    <p:animClr clrSpc="hsl" dir="cw">
                                      <p:cBhvr override="childStyle">
                                        <p:cTn id="20" dur="500" fill="hold"/>
                                        <p:tgtEl>
                                          <p:spTgt spid="7">
                                            <p:txEl>
                                              <p:pRg st="7" end="7"/>
                                            </p:txEl>
                                          </p:spTgt>
                                        </p:tgtEl>
                                        <p:attrNameLst>
                                          <p:attrName>style.color</p:attrName>
                                        </p:attrNameLst>
                                      </p:cBhvr>
                                      <p:by>
                                        <p:hsl h="0" s="-12549" l="-25098"/>
                                      </p:by>
                                    </p:animClr>
                                    <p:animClr clrSpc="hsl" dir="cw">
                                      <p:cBhvr>
                                        <p:cTn id="21" dur="500" fill="hold"/>
                                        <p:tgtEl>
                                          <p:spTgt spid="7">
                                            <p:txEl>
                                              <p:pRg st="7" end="7"/>
                                            </p:txEl>
                                          </p:spTgt>
                                        </p:tgtEl>
                                        <p:attrNameLst>
                                          <p:attrName>fillcolor</p:attrName>
                                        </p:attrNameLst>
                                      </p:cBhvr>
                                      <p:by>
                                        <p:hsl h="0" s="-12549" l="-25098"/>
                                      </p:by>
                                    </p:animClr>
                                    <p:animClr clrSpc="hsl" dir="cw">
                                      <p:cBhvr>
                                        <p:cTn id="22" dur="500" fill="hold"/>
                                        <p:tgtEl>
                                          <p:spTgt spid="7">
                                            <p:txEl>
                                              <p:pRg st="7" end="7"/>
                                            </p:txEl>
                                          </p:spTgt>
                                        </p:tgtEl>
                                        <p:attrNameLst>
                                          <p:attrName>stroke.color</p:attrName>
                                        </p:attrNameLst>
                                      </p:cBhvr>
                                      <p:by>
                                        <p:hsl h="0" s="-12549" l="-25098"/>
                                      </p:by>
                                    </p:animClr>
                                    <p:set>
                                      <p:cBhvr>
                                        <p:cTn id="23" dur="500" fill="hold"/>
                                        <p:tgtEl>
                                          <p:spTgt spid="7">
                                            <p:txEl>
                                              <p:pRg st="7" end="7"/>
                                            </p:txEl>
                                          </p:spTgt>
                                        </p:tgtEl>
                                        <p:attrNameLst>
                                          <p:attrName>fill.type</p:attrName>
                                        </p:attrNameLst>
                                      </p:cBhvr>
                                      <p:to>
                                        <p:strVal val="solid"/>
                                      </p:to>
                                    </p:set>
                                  </p:childTnLst>
                                </p:cTn>
                              </p:par>
                              <p:par>
                                <p:cTn id="24" presetID="1" presetClass="entr" presetSubtype="0" fill="hold" nodeType="withEffect">
                                  <p:stCondLst>
                                    <p:cond delay="0"/>
                                  </p:stCondLst>
                                  <p:childTnLst>
                                    <p:set>
                                      <p:cBhvr>
                                        <p:cTn id="25" dur="1" fill="hold">
                                          <p:stCondLst>
                                            <p:cond delay="0"/>
                                          </p:stCondLst>
                                        </p:cTn>
                                        <p:tgtEl>
                                          <p:spTgt spid="11"/>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24" presetClass="emph" presetSubtype="0" fill="hold" nodeType="clickEffect">
                                  <p:stCondLst>
                                    <p:cond delay="0"/>
                                  </p:stCondLst>
                                  <p:childTnLst>
                                    <p:animClr clrSpc="hsl" dir="cw">
                                      <p:cBhvr override="childStyle">
                                        <p:cTn id="29" dur="500" fill="hold"/>
                                        <p:tgtEl>
                                          <p:spTgt spid="7">
                                            <p:txEl>
                                              <p:pRg st="9" end="9"/>
                                            </p:txEl>
                                          </p:spTgt>
                                        </p:tgtEl>
                                        <p:attrNameLst>
                                          <p:attrName>style.color</p:attrName>
                                        </p:attrNameLst>
                                      </p:cBhvr>
                                      <p:by>
                                        <p:hsl h="0" s="-12549" l="-25098"/>
                                      </p:by>
                                    </p:animClr>
                                    <p:animClr clrSpc="hsl" dir="cw">
                                      <p:cBhvr>
                                        <p:cTn id="30" dur="500" fill="hold"/>
                                        <p:tgtEl>
                                          <p:spTgt spid="7">
                                            <p:txEl>
                                              <p:pRg st="9" end="9"/>
                                            </p:txEl>
                                          </p:spTgt>
                                        </p:tgtEl>
                                        <p:attrNameLst>
                                          <p:attrName>fillcolor</p:attrName>
                                        </p:attrNameLst>
                                      </p:cBhvr>
                                      <p:by>
                                        <p:hsl h="0" s="-12549" l="-25098"/>
                                      </p:by>
                                    </p:animClr>
                                    <p:animClr clrSpc="hsl" dir="cw">
                                      <p:cBhvr>
                                        <p:cTn id="31" dur="500" fill="hold"/>
                                        <p:tgtEl>
                                          <p:spTgt spid="7">
                                            <p:txEl>
                                              <p:pRg st="9" end="9"/>
                                            </p:txEl>
                                          </p:spTgt>
                                        </p:tgtEl>
                                        <p:attrNameLst>
                                          <p:attrName>stroke.color</p:attrName>
                                        </p:attrNameLst>
                                      </p:cBhvr>
                                      <p:by>
                                        <p:hsl h="0" s="-12549" l="-25098"/>
                                      </p:by>
                                    </p:animClr>
                                    <p:set>
                                      <p:cBhvr>
                                        <p:cTn id="32" dur="500" fill="hold"/>
                                        <p:tgtEl>
                                          <p:spTgt spid="7">
                                            <p:txEl>
                                              <p:pRg st="9" end="9"/>
                                            </p:txEl>
                                          </p:spTgt>
                                        </p:tgtEl>
                                        <p:attrNameLst>
                                          <p:attrName>fill.type</p:attrName>
                                        </p:attrNameLst>
                                      </p:cBhvr>
                                      <p:to>
                                        <p:strVal val="solid"/>
                                      </p:to>
                                    </p:set>
                                  </p:childTnLst>
                                </p:cTn>
                              </p:par>
                              <p:par>
                                <p:cTn id="33" presetID="1" presetClass="entr" presetSubtype="0" fill="hold" nodeType="with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24" presetClass="emph" presetSubtype="0" fill="hold" nodeType="clickEffect">
                                  <p:stCondLst>
                                    <p:cond delay="0"/>
                                  </p:stCondLst>
                                  <p:childTnLst>
                                    <p:animClr clrSpc="hsl" dir="cw">
                                      <p:cBhvr override="childStyle">
                                        <p:cTn id="38" dur="500" fill="hold"/>
                                        <p:tgtEl>
                                          <p:spTgt spid="7">
                                            <p:txEl>
                                              <p:pRg st="11" end="11"/>
                                            </p:txEl>
                                          </p:spTgt>
                                        </p:tgtEl>
                                        <p:attrNameLst>
                                          <p:attrName>style.color</p:attrName>
                                        </p:attrNameLst>
                                      </p:cBhvr>
                                      <p:by>
                                        <p:hsl h="0" s="-12549" l="-25098"/>
                                      </p:by>
                                    </p:animClr>
                                    <p:animClr clrSpc="hsl" dir="cw">
                                      <p:cBhvr>
                                        <p:cTn id="39" dur="500" fill="hold"/>
                                        <p:tgtEl>
                                          <p:spTgt spid="7">
                                            <p:txEl>
                                              <p:pRg st="11" end="11"/>
                                            </p:txEl>
                                          </p:spTgt>
                                        </p:tgtEl>
                                        <p:attrNameLst>
                                          <p:attrName>fillcolor</p:attrName>
                                        </p:attrNameLst>
                                      </p:cBhvr>
                                      <p:by>
                                        <p:hsl h="0" s="-12549" l="-25098"/>
                                      </p:by>
                                    </p:animClr>
                                    <p:animClr clrSpc="hsl" dir="cw">
                                      <p:cBhvr>
                                        <p:cTn id="40" dur="500" fill="hold"/>
                                        <p:tgtEl>
                                          <p:spTgt spid="7">
                                            <p:txEl>
                                              <p:pRg st="11" end="11"/>
                                            </p:txEl>
                                          </p:spTgt>
                                        </p:tgtEl>
                                        <p:attrNameLst>
                                          <p:attrName>stroke.color</p:attrName>
                                        </p:attrNameLst>
                                      </p:cBhvr>
                                      <p:by>
                                        <p:hsl h="0" s="-12549" l="-25098"/>
                                      </p:by>
                                    </p:animClr>
                                    <p:set>
                                      <p:cBhvr>
                                        <p:cTn id="41" dur="500" fill="hold"/>
                                        <p:tgtEl>
                                          <p:spTgt spid="7">
                                            <p:txEl>
                                              <p:pRg st="11" end="11"/>
                                            </p:txEl>
                                          </p:spTgt>
                                        </p:tgtEl>
                                        <p:attrNameLst>
                                          <p:attrName>fill.type</p:attrName>
                                        </p:attrNameLst>
                                      </p:cBhvr>
                                      <p:to>
                                        <p:strVal val="solid"/>
                                      </p:to>
                                    </p:set>
                                  </p:childTnLst>
                                </p:cTn>
                              </p:par>
                              <p:par>
                                <p:cTn id="42" presetID="24" presetClass="emph" presetSubtype="0" fill="hold" nodeType="withEffect">
                                  <p:stCondLst>
                                    <p:cond delay="0"/>
                                  </p:stCondLst>
                                  <p:childTnLst>
                                    <p:animClr clrSpc="hsl" dir="cw">
                                      <p:cBhvr override="childStyle">
                                        <p:cTn id="43" dur="500" fill="hold"/>
                                        <p:tgtEl>
                                          <p:spTgt spid="7">
                                            <p:txEl>
                                              <p:pRg st="12" end="12"/>
                                            </p:txEl>
                                          </p:spTgt>
                                        </p:tgtEl>
                                        <p:attrNameLst>
                                          <p:attrName>style.color</p:attrName>
                                        </p:attrNameLst>
                                      </p:cBhvr>
                                      <p:by>
                                        <p:hsl h="0" s="-12549" l="-25098"/>
                                      </p:by>
                                    </p:animClr>
                                    <p:animClr clrSpc="hsl" dir="cw">
                                      <p:cBhvr>
                                        <p:cTn id="44" dur="500" fill="hold"/>
                                        <p:tgtEl>
                                          <p:spTgt spid="7">
                                            <p:txEl>
                                              <p:pRg st="12" end="12"/>
                                            </p:txEl>
                                          </p:spTgt>
                                        </p:tgtEl>
                                        <p:attrNameLst>
                                          <p:attrName>fillcolor</p:attrName>
                                        </p:attrNameLst>
                                      </p:cBhvr>
                                      <p:by>
                                        <p:hsl h="0" s="-12549" l="-25098"/>
                                      </p:by>
                                    </p:animClr>
                                    <p:animClr clrSpc="hsl" dir="cw">
                                      <p:cBhvr>
                                        <p:cTn id="45" dur="500" fill="hold"/>
                                        <p:tgtEl>
                                          <p:spTgt spid="7">
                                            <p:txEl>
                                              <p:pRg st="12" end="12"/>
                                            </p:txEl>
                                          </p:spTgt>
                                        </p:tgtEl>
                                        <p:attrNameLst>
                                          <p:attrName>stroke.color</p:attrName>
                                        </p:attrNameLst>
                                      </p:cBhvr>
                                      <p:by>
                                        <p:hsl h="0" s="-12549" l="-25098"/>
                                      </p:by>
                                    </p:animClr>
                                    <p:set>
                                      <p:cBhvr>
                                        <p:cTn id="46" dur="500" fill="hold"/>
                                        <p:tgtEl>
                                          <p:spTgt spid="7">
                                            <p:txEl>
                                              <p:pRg st="12" end="12"/>
                                            </p:txEl>
                                          </p:spTgt>
                                        </p:tgtEl>
                                        <p:attrNameLst>
                                          <p:attrName>fill.type</p:attrName>
                                        </p:attrNameLst>
                                      </p:cBhvr>
                                      <p:to>
                                        <p:strVal val="solid"/>
                                      </p:to>
                                    </p:set>
                                  </p:childTnLst>
                                </p:cTn>
                              </p:par>
                              <p:par>
                                <p:cTn id="47" presetID="1" presetClass="entr" presetSubtype="0" fill="hold" nodeType="withEffect">
                                  <p:stCondLst>
                                    <p:cond delay="0"/>
                                  </p:stCondLst>
                                  <p:childTnLst>
                                    <p:set>
                                      <p:cBhvr>
                                        <p:cTn id="4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A785-99F4-4D90-94A2-910E9DC88B48}"/>
              </a:ext>
            </a:extLst>
          </p:cNvPr>
          <p:cNvSpPr>
            <a:spLocks noGrp="1"/>
          </p:cNvSpPr>
          <p:nvPr>
            <p:ph type="title"/>
          </p:nvPr>
        </p:nvSpPr>
        <p:spPr/>
        <p:txBody>
          <a:bodyPr/>
          <a:lstStyle/>
          <a:p>
            <a:r>
              <a:rPr lang="en-US" dirty="0"/>
              <a:t>What is data science?</a:t>
            </a:r>
          </a:p>
        </p:txBody>
      </p:sp>
      <p:sp>
        <p:nvSpPr>
          <p:cNvPr id="7" name="Content Placeholder 6">
            <a:extLst>
              <a:ext uri="{FF2B5EF4-FFF2-40B4-BE49-F238E27FC236}">
                <a16:creationId xmlns:a16="http://schemas.microsoft.com/office/drawing/2014/main" id="{0FE9A73D-0EF8-4B7B-99A6-034064B488B6}"/>
              </a:ext>
            </a:extLst>
          </p:cNvPr>
          <p:cNvSpPr>
            <a:spLocks noGrp="1"/>
          </p:cNvSpPr>
          <p:nvPr>
            <p:ph sz="half" idx="2"/>
          </p:nvPr>
        </p:nvSpPr>
        <p:spPr/>
        <p:txBody>
          <a:bodyPr>
            <a:normAutofit/>
          </a:bodyPr>
          <a:lstStyle/>
          <a:p>
            <a:r>
              <a:rPr lang="en-US" dirty="0"/>
              <a:t>“</a:t>
            </a:r>
            <a:r>
              <a:rPr lang="en-US" dirty="0">
                <a:highlight>
                  <a:srgbClr val="FFFF00"/>
                </a:highlight>
              </a:rPr>
              <a:t>Machine Learning </a:t>
            </a:r>
            <a:r>
              <a:rPr lang="en-US" dirty="0"/>
              <a:t>is a multi-disciplinary field that uses scientific methods, processes, algorithms and systems to extract knowledge and insights from structured and unstructured data.” – Wikipedia</a:t>
            </a:r>
          </a:p>
          <a:p>
            <a:pPr marL="0" indent="0">
              <a:buNone/>
            </a:pPr>
            <a:endParaRPr lang="en-US" dirty="0"/>
          </a:p>
        </p:txBody>
      </p:sp>
      <p:sp>
        <p:nvSpPr>
          <p:cNvPr id="4" name="Slide Number Placeholder 3">
            <a:extLst>
              <a:ext uri="{FF2B5EF4-FFF2-40B4-BE49-F238E27FC236}">
                <a16:creationId xmlns:a16="http://schemas.microsoft.com/office/drawing/2014/main" id="{358CA7B0-1EC1-4BD3-B3D7-0F04D0E4379B}"/>
              </a:ext>
            </a:extLst>
          </p:cNvPr>
          <p:cNvSpPr>
            <a:spLocks noGrp="1"/>
          </p:cNvSpPr>
          <p:nvPr>
            <p:ph type="sldNum" sz="quarter" idx="12"/>
          </p:nvPr>
        </p:nvSpPr>
        <p:spPr/>
        <p:txBody>
          <a:bodyPr/>
          <a:lstStyle/>
          <a:p>
            <a:pPr>
              <a:defRPr/>
            </a:pPr>
            <a:fld id="{78E3C7D8-0A6E-4943-BE1F-05385EF3EA2F}" type="slidenum">
              <a:rPr lang="en-US" smtClean="0"/>
              <a:pPr>
                <a:defRPr/>
              </a:pPr>
              <a:t>16</a:t>
            </a:fld>
            <a:endParaRPr lang="en-US"/>
          </a:p>
        </p:txBody>
      </p:sp>
      <p:sp>
        <p:nvSpPr>
          <p:cNvPr id="5" name="Content Placeholder 4">
            <a:extLst>
              <a:ext uri="{FF2B5EF4-FFF2-40B4-BE49-F238E27FC236}">
                <a16:creationId xmlns:a16="http://schemas.microsoft.com/office/drawing/2014/main" id="{E9127A07-ED3E-4424-8334-344861BD5E87}"/>
              </a:ext>
            </a:extLst>
          </p:cNvPr>
          <p:cNvSpPr>
            <a:spLocks noGrp="1"/>
          </p:cNvSpPr>
          <p:nvPr>
            <p:ph sz="half" idx="1"/>
          </p:nvPr>
        </p:nvSpPr>
        <p:spPr/>
        <p:txBody>
          <a:bodyPr>
            <a:normAutofit/>
          </a:bodyPr>
          <a:lstStyle/>
          <a:p>
            <a:r>
              <a:rPr lang="en-US" dirty="0"/>
              <a:t>“</a:t>
            </a:r>
            <a:r>
              <a:rPr lang="en-US" dirty="0">
                <a:highlight>
                  <a:srgbClr val="FFFF00"/>
                </a:highlight>
              </a:rPr>
              <a:t>Data science </a:t>
            </a:r>
            <a:r>
              <a:rPr lang="en-US" dirty="0"/>
              <a:t>is a multi-disciplinary field that uses scientific methods, processes, algorithms and systems to extract knowledge and insights from structured and unstructured data.” – Wikipedia</a:t>
            </a:r>
          </a:p>
          <a:p>
            <a:endParaRPr lang="en-US" dirty="0"/>
          </a:p>
        </p:txBody>
      </p:sp>
    </p:spTree>
    <p:extLst>
      <p:ext uri="{BB962C8B-B14F-4D97-AF65-F5344CB8AC3E}">
        <p14:creationId xmlns:p14="http://schemas.microsoft.com/office/powerpoint/2010/main" val="4209390013"/>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DA7896-B554-473D-B689-5447EA6C0035}"/>
              </a:ext>
            </a:extLst>
          </p:cNvPr>
          <p:cNvSpPr>
            <a:spLocks noGrp="1"/>
          </p:cNvSpPr>
          <p:nvPr>
            <p:ph type="title"/>
          </p:nvPr>
        </p:nvSpPr>
        <p:spPr/>
        <p:txBody>
          <a:bodyPr/>
          <a:lstStyle/>
          <a:p>
            <a:r>
              <a:rPr lang="en-US" dirty="0"/>
              <a:t>Roles in Data Science and ML Teams</a:t>
            </a:r>
          </a:p>
        </p:txBody>
      </p:sp>
      <p:sp>
        <p:nvSpPr>
          <p:cNvPr id="3" name="Content Placeholder 2">
            <a:extLst>
              <a:ext uri="{FF2B5EF4-FFF2-40B4-BE49-F238E27FC236}">
                <a16:creationId xmlns:a16="http://schemas.microsoft.com/office/drawing/2014/main" id="{63A6B3A9-2A26-4D4C-A0DA-938181966113}"/>
              </a:ext>
            </a:extLst>
          </p:cNvPr>
          <p:cNvSpPr>
            <a:spLocks noGrp="1"/>
          </p:cNvSpPr>
          <p:nvPr>
            <p:ph idx="1"/>
          </p:nvPr>
        </p:nvSpPr>
        <p:spPr/>
        <p:txBody>
          <a:bodyPr>
            <a:normAutofit fontScale="85000" lnSpcReduction="20000"/>
          </a:bodyPr>
          <a:lstStyle/>
          <a:p>
            <a:pPr marL="0" indent="0">
              <a:buNone/>
            </a:pPr>
            <a:endParaRPr lang="en-US" sz="8000" dirty="0"/>
          </a:p>
          <a:p>
            <a:pPr marL="0" indent="0">
              <a:buNone/>
            </a:pPr>
            <a:r>
              <a:rPr lang="en-US" sz="8000" dirty="0"/>
              <a:t>What is the difference between a </a:t>
            </a:r>
            <a:r>
              <a:rPr lang="en-US" sz="8000" b="1" dirty="0"/>
              <a:t>Programmer</a:t>
            </a:r>
            <a:r>
              <a:rPr lang="en-US" sz="8000" dirty="0"/>
              <a:t>, a </a:t>
            </a:r>
            <a:r>
              <a:rPr lang="en-US" sz="8000" b="1" dirty="0"/>
              <a:t>Software Engineer</a:t>
            </a:r>
            <a:r>
              <a:rPr lang="en-US" sz="8000" dirty="0"/>
              <a:t>, and an </a:t>
            </a:r>
            <a:r>
              <a:rPr lang="en-US" sz="8000" b="1" dirty="0"/>
              <a:t>Architect</a:t>
            </a:r>
            <a:r>
              <a:rPr lang="en-US" sz="8000" dirty="0"/>
              <a:t>?</a:t>
            </a:r>
          </a:p>
          <a:p>
            <a:pPr marL="0" indent="0">
              <a:buNone/>
            </a:pPr>
            <a:endParaRPr lang="en-US" sz="8000" dirty="0"/>
          </a:p>
          <a:p>
            <a:pPr marL="0" indent="0">
              <a:buNone/>
            </a:pPr>
            <a:r>
              <a:rPr lang="en-US" sz="8000" dirty="0"/>
              <a:t>It depends on the company in question and their views.</a:t>
            </a:r>
          </a:p>
          <a:p>
            <a:pPr marL="0" indent="0">
              <a:buNone/>
            </a:pPr>
            <a:endParaRPr lang="en-US" sz="8000" dirty="0"/>
          </a:p>
          <a:p>
            <a:pPr marL="0" indent="0">
              <a:buNone/>
            </a:pPr>
            <a:endParaRPr lang="en-US" sz="8000" dirty="0"/>
          </a:p>
        </p:txBody>
      </p:sp>
      <p:sp>
        <p:nvSpPr>
          <p:cNvPr id="4" name="Slide Number Placeholder 3">
            <a:extLst>
              <a:ext uri="{FF2B5EF4-FFF2-40B4-BE49-F238E27FC236}">
                <a16:creationId xmlns:a16="http://schemas.microsoft.com/office/drawing/2014/main" id="{535DAFD6-030F-4903-8242-8FBC87218D96}"/>
              </a:ext>
            </a:extLst>
          </p:cNvPr>
          <p:cNvSpPr>
            <a:spLocks noGrp="1"/>
          </p:cNvSpPr>
          <p:nvPr>
            <p:ph type="sldNum" sz="quarter" idx="12"/>
          </p:nvPr>
        </p:nvSpPr>
        <p:spPr/>
        <p:txBody>
          <a:bodyPr/>
          <a:lstStyle/>
          <a:p>
            <a:pPr>
              <a:defRPr/>
            </a:pPr>
            <a:fld id="{78E3C7D8-0A6E-4943-BE1F-05385EF3EA2F}" type="slidenum">
              <a:rPr lang="en-US" smtClean="0"/>
              <a:pPr>
                <a:defRPr/>
              </a:pPr>
              <a:t>17</a:t>
            </a:fld>
            <a:endParaRPr lang="en-US"/>
          </a:p>
        </p:txBody>
      </p:sp>
    </p:spTree>
    <p:extLst>
      <p:ext uri="{BB962C8B-B14F-4D97-AF65-F5344CB8AC3E}">
        <p14:creationId xmlns:p14="http://schemas.microsoft.com/office/powerpoint/2010/main" val="192463245"/>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8985CE4F-9E96-4E61-88C6-DFCA72BBD98E}"/>
              </a:ext>
            </a:extLst>
          </p:cNvPr>
          <p:cNvSpPr>
            <a:spLocks noGrp="1"/>
          </p:cNvSpPr>
          <p:nvPr>
            <p:ph type="title"/>
          </p:nvPr>
        </p:nvSpPr>
        <p:spPr/>
        <p:txBody>
          <a:bodyPr>
            <a:normAutofit/>
          </a:bodyPr>
          <a:lstStyle/>
          <a:p>
            <a:r>
              <a:rPr lang="en-US" sz="5400" dirty="0"/>
              <a:t>Programmer </a:t>
            </a:r>
            <a:r>
              <a:rPr lang="en-US" sz="5400" b="1" dirty="0"/>
              <a:t>vs.</a:t>
            </a:r>
            <a:r>
              <a:rPr lang="en-US" sz="5400" dirty="0"/>
              <a:t> Software Engineer </a:t>
            </a:r>
            <a:r>
              <a:rPr lang="en-US" sz="5400" b="1" dirty="0"/>
              <a:t>vs.</a:t>
            </a:r>
            <a:r>
              <a:rPr lang="en-US" sz="5400" dirty="0"/>
              <a:t> Architect</a:t>
            </a:r>
          </a:p>
        </p:txBody>
      </p:sp>
      <p:sp>
        <p:nvSpPr>
          <p:cNvPr id="9" name="Content Placeholder 8">
            <a:extLst>
              <a:ext uri="{FF2B5EF4-FFF2-40B4-BE49-F238E27FC236}">
                <a16:creationId xmlns:a16="http://schemas.microsoft.com/office/drawing/2014/main" id="{1572F7A7-DCBC-4654-A397-DEF1FE969017}"/>
              </a:ext>
            </a:extLst>
          </p:cNvPr>
          <p:cNvSpPr>
            <a:spLocks noGrp="1"/>
          </p:cNvSpPr>
          <p:nvPr>
            <p:ph idx="1"/>
          </p:nvPr>
        </p:nvSpPr>
        <p:spPr/>
        <p:txBody>
          <a:bodyPr>
            <a:normAutofit fontScale="92500" lnSpcReduction="20000"/>
          </a:bodyPr>
          <a:lstStyle/>
          <a:p>
            <a:endParaRPr lang="en-US" sz="2600" b="1" dirty="0"/>
          </a:p>
          <a:p>
            <a:r>
              <a:rPr lang="en-US" b="1" dirty="0"/>
              <a:t>Programmer </a:t>
            </a:r>
            <a:r>
              <a:rPr lang="en-US" dirty="0"/>
              <a:t>is someone who writes code</a:t>
            </a:r>
          </a:p>
          <a:p>
            <a:endParaRPr lang="en-US" dirty="0"/>
          </a:p>
          <a:p>
            <a:r>
              <a:rPr lang="en-US" b="1" dirty="0"/>
              <a:t>Software Engineer </a:t>
            </a:r>
            <a:r>
              <a:rPr lang="en-US" dirty="0"/>
              <a:t>applies engineering principles to the design, development, maintenance, testing and evaluation of their software.</a:t>
            </a:r>
          </a:p>
          <a:p>
            <a:endParaRPr lang="en-US" dirty="0"/>
          </a:p>
          <a:p>
            <a:r>
              <a:rPr lang="en-US" b="1" dirty="0"/>
              <a:t>Software Architect </a:t>
            </a:r>
            <a:r>
              <a:rPr lang="en-US" dirty="0"/>
              <a:t>is someone who deals with the high-level design of how systems connect together, chooses the best technologies, and the handles mapping between business requirements and engineering requirements.</a:t>
            </a:r>
          </a:p>
          <a:p>
            <a:endParaRPr lang="en-US" dirty="0"/>
          </a:p>
          <a:p>
            <a:r>
              <a:rPr lang="en-US" dirty="0"/>
              <a:t>Companies tend to use these terms </a:t>
            </a:r>
            <a:r>
              <a:rPr lang="en-US" dirty="0" err="1"/>
              <a:t>interchanageably</a:t>
            </a:r>
            <a:r>
              <a:rPr lang="en-US" dirty="0"/>
              <a:t> to denote a person’s rank or skill level. Especially, if there is a lot of overlap in responsibilities.</a:t>
            </a:r>
          </a:p>
        </p:txBody>
      </p:sp>
      <p:sp>
        <p:nvSpPr>
          <p:cNvPr id="5" name="Slide Number Placeholder 4">
            <a:extLst>
              <a:ext uri="{FF2B5EF4-FFF2-40B4-BE49-F238E27FC236}">
                <a16:creationId xmlns:a16="http://schemas.microsoft.com/office/drawing/2014/main" id="{54617760-B43B-4960-AF51-6F9F97A31137}"/>
              </a:ext>
            </a:extLst>
          </p:cNvPr>
          <p:cNvSpPr>
            <a:spLocks noGrp="1"/>
          </p:cNvSpPr>
          <p:nvPr>
            <p:ph type="sldNum" sz="quarter" idx="12"/>
          </p:nvPr>
        </p:nvSpPr>
        <p:spPr/>
        <p:txBody>
          <a:bodyPr/>
          <a:lstStyle/>
          <a:p>
            <a:pPr>
              <a:defRPr/>
            </a:pPr>
            <a:fld id="{78E3C7D8-0A6E-4943-BE1F-05385EF3EA2F}" type="slidenum">
              <a:rPr lang="en-US" smtClean="0"/>
              <a:pPr>
                <a:defRPr/>
              </a:pPr>
              <a:t>18</a:t>
            </a:fld>
            <a:endParaRPr lang="en-US"/>
          </a:p>
        </p:txBody>
      </p:sp>
    </p:spTree>
    <p:extLst>
      <p:ext uri="{BB962C8B-B14F-4D97-AF65-F5344CB8AC3E}">
        <p14:creationId xmlns:p14="http://schemas.microsoft.com/office/powerpoint/2010/main" val="4141182612"/>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095013-7635-4BA0-900C-E37842E8785F}"/>
              </a:ext>
            </a:extLst>
          </p:cNvPr>
          <p:cNvSpPr>
            <a:spLocks noGrp="1"/>
          </p:cNvSpPr>
          <p:nvPr>
            <p:ph type="title"/>
          </p:nvPr>
        </p:nvSpPr>
        <p:spPr/>
        <p:txBody>
          <a:bodyPr/>
          <a:lstStyle/>
          <a:p>
            <a:r>
              <a:rPr lang="en-US" dirty="0"/>
              <a:t>Programmer </a:t>
            </a:r>
            <a:r>
              <a:rPr lang="en-US" b="1" dirty="0"/>
              <a:t>vs.</a:t>
            </a:r>
            <a:r>
              <a:rPr lang="en-US" dirty="0"/>
              <a:t> Computer Scientist</a:t>
            </a:r>
          </a:p>
        </p:txBody>
      </p:sp>
      <p:sp>
        <p:nvSpPr>
          <p:cNvPr id="5" name="Content Placeholder 4">
            <a:extLst>
              <a:ext uri="{FF2B5EF4-FFF2-40B4-BE49-F238E27FC236}">
                <a16:creationId xmlns:a16="http://schemas.microsoft.com/office/drawing/2014/main" id="{0A5A7592-FB5A-4AC9-95DC-CE8CFC5F17DA}"/>
              </a:ext>
            </a:extLst>
          </p:cNvPr>
          <p:cNvSpPr>
            <a:spLocks noGrp="1"/>
          </p:cNvSpPr>
          <p:nvPr>
            <p:ph sz="half" idx="1"/>
          </p:nvPr>
        </p:nvSpPr>
        <p:spPr>
          <a:xfrm>
            <a:off x="1117600" y="2596444"/>
            <a:ext cx="6908800" cy="4109156"/>
          </a:xfrm>
        </p:spPr>
        <p:txBody>
          <a:bodyPr/>
          <a:lstStyle/>
          <a:p>
            <a:pPr marL="0" indent="0">
              <a:buNone/>
            </a:pPr>
            <a:r>
              <a:rPr lang="en-US" dirty="0"/>
              <a:t>Programmer</a:t>
            </a:r>
          </a:p>
          <a:p>
            <a:r>
              <a:rPr lang="en-US" dirty="0"/>
              <a:t>Writes code to solve business problems</a:t>
            </a:r>
          </a:p>
        </p:txBody>
      </p:sp>
      <p:sp>
        <p:nvSpPr>
          <p:cNvPr id="6" name="Content Placeholder 5">
            <a:extLst>
              <a:ext uri="{FF2B5EF4-FFF2-40B4-BE49-F238E27FC236}">
                <a16:creationId xmlns:a16="http://schemas.microsoft.com/office/drawing/2014/main" id="{80E6A1B6-19E8-4551-8E31-7C04BFBE8E18}"/>
              </a:ext>
            </a:extLst>
          </p:cNvPr>
          <p:cNvSpPr>
            <a:spLocks noGrp="1"/>
          </p:cNvSpPr>
          <p:nvPr>
            <p:ph sz="half" idx="2"/>
          </p:nvPr>
        </p:nvSpPr>
        <p:spPr>
          <a:xfrm>
            <a:off x="8229600" y="2596444"/>
            <a:ext cx="6908800" cy="4109156"/>
          </a:xfrm>
        </p:spPr>
        <p:txBody>
          <a:bodyPr/>
          <a:lstStyle/>
          <a:p>
            <a:pPr marL="0" indent="0">
              <a:buNone/>
            </a:pPr>
            <a:r>
              <a:rPr lang="en-US" dirty="0"/>
              <a:t>Computer Scientist</a:t>
            </a:r>
          </a:p>
          <a:p>
            <a:r>
              <a:rPr lang="en-US" dirty="0"/>
              <a:t>Develops new products to solve computing problems, choosing the correct technology for the problem.</a:t>
            </a:r>
          </a:p>
        </p:txBody>
      </p:sp>
      <p:sp>
        <p:nvSpPr>
          <p:cNvPr id="4" name="Slide Number Placeholder 3">
            <a:extLst>
              <a:ext uri="{FF2B5EF4-FFF2-40B4-BE49-F238E27FC236}">
                <a16:creationId xmlns:a16="http://schemas.microsoft.com/office/drawing/2014/main" id="{AB091ADE-CA51-4E7E-B878-028608368BB3}"/>
              </a:ext>
            </a:extLst>
          </p:cNvPr>
          <p:cNvSpPr>
            <a:spLocks noGrp="1"/>
          </p:cNvSpPr>
          <p:nvPr>
            <p:ph type="sldNum" sz="quarter" idx="12"/>
          </p:nvPr>
        </p:nvSpPr>
        <p:spPr/>
        <p:txBody>
          <a:bodyPr/>
          <a:lstStyle/>
          <a:p>
            <a:pPr>
              <a:defRPr/>
            </a:pPr>
            <a:fld id="{78E3C7D8-0A6E-4943-BE1F-05385EF3EA2F}" type="slidenum">
              <a:rPr lang="en-US" smtClean="0"/>
              <a:pPr>
                <a:defRPr/>
              </a:pPr>
              <a:t>19</a:t>
            </a:fld>
            <a:endParaRPr lang="en-US"/>
          </a:p>
        </p:txBody>
      </p:sp>
      <p:sp>
        <p:nvSpPr>
          <p:cNvPr id="7" name="TextBox 6">
            <a:extLst>
              <a:ext uri="{FF2B5EF4-FFF2-40B4-BE49-F238E27FC236}">
                <a16:creationId xmlns:a16="http://schemas.microsoft.com/office/drawing/2014/main" id="{087899DC-2E34-43E9-9FFF-84C15A3B8FBA}"/>
              </a:ext>
            </a:extLst>
          </p:cNvPr>
          <p:cNvSpPr txBox="1"/>
          <p:nvPr/>
        </p:nvSpPr>
        <p:spPr>
          <a:xfrm>
            <a:off x="1117600" y="7010400"/>
            <a:ext cx="6908800" cy="738664"/>
          </a:xfrm>
          <a:prstGeom prst="rect">
            <a:avLst/>
          </a:prstGeom>
          <a:noFill/>
        </p:spPr>
        <p:txBody>
          <a:bodyPr wrap="square" rtlCol="0">
            <a:spAutoFit/>
          </a:bodyPr>
          <a:lstStyle/>
          <a:p>
            <a:r>
              <a:rPr lang="en-US" b="1" dirty="0"/>
              <a:t>Focus</a:t>
            </a:r>
            <a:r>
              <a:rPr lang="en-US" dirty="0"/>
              <a:t>: Applicable</a:t>
            </a:r>
          </a:p>
        </p:txBody>
      </p:sp>
      <p:sp>
        <p:nvSpPr>
          <p:cNvPr id="8" name="TextBox 7">
            <a:extLst>
              <a:ext uri="{FF2B5EF4-FFF2-40B4-BE49-F238E27FC236}">
                <a16:creationId xmlns:a16="http://schemas.microsoft.com/office/drawing/2014/main" id="{7946ADDC-3204-4AA0-96D4-615525364C92}"/>
              </a:ext>
            </a:extLst>
          </p:cNvPr>
          <p:cNvSpPr txBox="1"/>
          <p:nvPr/>
        </p:nvSpPr>
        <p:spPr>
          <a:xfrm>
            <a:off x="8229600" y="7010400"/>
            <a:ext cx="6908800" cy="738664"/>
          </a:xfrm>
          <a:prstGeom prst="rect">
            <a:avLst/>
          </a:prstGeom>
          <a:noFill/>
        </p:spPr>
        <p:txBody>
          <a:bodyPr wrap="square" rtlCol="0">
            <a:spAutoFit/>
          </a:bodyPr>
          <a:lstStyle/>
          <a:p>
            <a:r>
              <a:rPr lang="en-US" b="1" dirty="0"/>
              <a:t>Focus</a:t>
            </a:r>
            <a:r>
              <a:rPr lang="en-US" dirty="0"/>
              <a:t>: Research</a:t>
            </a:r>
          </a:p>
        </p:txBody>
      </p:sp>
    </p:spTree>
    <p:extLst>
      <p:ext uri="{BB962C8B-B14F-4D97-AF65-F5344CB8AC3E}">
        <p14:creationId xmlns:p14="http://schemas.microsoft.com/office/powerpoint/2010/main" val="3110077086"/>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B9BF25-A50D-4387-91C5-16B95119E2B4}"/>
              </a:ext>
            </a:extLst>
          </p:cNvPr>
          <p:cNvSpPr>
            <a:spLocks noGrp="1"/>
          </p:cNvSpPr>
          <p:nvPr>
            <p:ph type="title"/>
          </p:nvPr>
        </p:nvSpPr>
        <p:spPr/>
        <p:txBody>
          <a:bodyPr/>
          <a:lstStyle/>
          <a:p>
            <a:r>
              <a:rPr lang="en-US" dirty="0">
                <a:latin typeface="Futura LT Pro Book"/>
              </a:rPr>
              <a:t>About Me</a:t>
            </a:r>
          </a:p>
        </p:txBody>
      </p:sp>
      <p:sp>
        <p:nvSpPr>
          <p:cNvPr id="5" name="Content Placeholder 4">
            <a:extLst>
              <a:ext uri="{FF2B5EF4-FFF2-40B4-BE49-F238E27FC236}">
                <a16:creationId xmlns:a16="http://schemas.microsoft.com/office/drawing/2014/main" id="{A33F3418-C2BA-4139-B2A7-B178B488C92B}"/>
              </a:ext>
            </a:extLst>
          </p:cNvPr>
          <p:cNvSpPr>
            <a:spLocks noGrp="1"/>
          </p:cNvSpPr>
          <p:nvPr>
            <p:ph sz="half" idx="1"/>
          </p:nvPr>
        </p:nvSpPr>
        <p:spPr/>
        <p:txBody>
          <a:bodyPr/>
          <a:lstStyle/>
          <a:p>
            <a:r>
              <a:rPr lang="en-US" dirty="0"/>
              <a:t>Principal Architect</a:t>
            </a:r>
          </a:p>
          <a:p>
            <a:endParaRPr lang="en-US" dirty="0"/>
          </a:p>
          <a:p>
            <a:endParaRPr lang="en-US" dirty="0"/>
          </a:p>
          <a:p>
            <a:endParaRPr lang="en-US" dirty="0"/>
          </a:p>
          <a:p>
            <a:endParaRPr lang="en-US" dirty="0"/>
          </a:p>
          <a:p>
            <a:endParaRPr lang="en-US" dirty="0"/>
          </a:p>
          <a:p>
            <a:r>
              <a:rPr lang="en-US" dirty="0"/>
              <a:t>Past Job Titles:</a:t>
            </a:r>
          </a:p>
          <a:p>
            <a:pPr lvl="1"/>
            <a:r>
              <a:rPr lang="en-US" dirty="0"/>
              <a:t>Sr. Machine Learning Engineer – United Shore</a:t>
            </a:r>
          </a:p>
          <a:p>
            <a:pPr lvl="1"/>
            <a:r>
              <a:rPr lang="en-US" dirty="0"/>
              <a:t>Sr. Data Scientist - Intvo</a:t>
            </a:r>
          </a:p>
          <a:p>
            <a:endParaRPr lang="en-US" dirty="0"/>
          </a:p>
        </p:txBody>
      </p:sp>
      <p:sp>
        <p:nvSpPr>
          <p:cNvPr id="6" name="Content Placeholder 5">
            <a:extLst>
              <a:ext uri="{FF2B5EF4-FFF2-40B4-BE49-F238E27FC236}">
                <a16:creationId xmlns:a16="http://schemas.microsoft.com/office/drawing/2014/main" id="{6A689DB9-40BB-4FD0-9B8C-A905152BA2BA}"/>
              </a:ext>
            </a:extLst>
          </p:cNvPr>
          <p:cNvSpPr>
            <a:spLocks noGrp="1"/>
          </p:cNvSpPr>
          <p:nvPr>
            <p:ph sz="half" idx="2"/>
          </p:nvPr>
        </p:nvSpPr>
        <p:spPr/>
        <p:txBody>
          <a:bodyPr/>
          <a:lstStyle/>
          <a:p>
            <a:r>
              <a:rPr lang="en-US" dirty="0"/>
              <a:t>Professional Developer for 14+ years</a:t>
            </a:r>
          </a:p>
          <a:p>
            <a:pPr lvl="1"/>
            <a:r>
              <a:rPr lang="en-US" dirty="0"/>
              <a:t>Windows Forms</a:t>
            </a:r>
          </a:p>
          <a:p>
            <a:pPr lvl="1"/>
            <a:r>
              <a:rPr lang="en-US" dirty="0"/>
              <a:t>Web</a:t>
            </a:r>
          </a:p>
          <a:p>
            <a:pPr lvl="1"/>
            <a:r>
              <a:rPr lang="en-US" dirty="0"/>
              <a:t>Mobile</a:t>
            </a:r>
          </a:p>
          <a:p>
            <a:pPr lvl="1"/>
            <a:r>
              <a:rPr lang="en-US" dirty="0"/>
              <a:t>SQL Optimization</a:t>
            </a:r>
          </a:p>
          <a:p>
            <a:pPr lvl="1"/>
            <a:r>
              <a:rPr lang="en-US" dirty="0"/>
              <a:t>Data Analysis</a:t>
            </a:r>
          </a:p>
          <a:p>
            <a:pPr lvl="1"/>
            <a:r>
              <a:rPr lang="en-US" dirty="0"/>
              <a:t>Mathematics</a:t>
            </a:r>
          </a:p>
          <a:p>
            <a:pPr lvl="1"/>
            <a:r>
              <a:rPr lang="en-US" dirty="0"/>
              <a:t>Big Data</a:t>
            </a:r>
          </a:p>
          <a:p>
            <a:pPr lvl="1"/>
            <a:r>
              <a:rPr lang="en-US" dirty="0"/>
              <a:t>Cloud</a:t>
            </a:r>
          </a:p>
          <a:p>
            <a:pPr lvl="1"/>
            <a:r>
              <a:rPr lang="en-US" dirty="0"/>
              <a:t>Machine Learning</a:t>
            </a:r>
          </a:p>
        </p:txBody>
      </p:sp>
      <p:sp>
        <p:nvSpPr>
          <p:cNvPr id="2" name="Slide Number Placeholder 1"/>
          <p:cNvSpPr>
            <a:spLocks noGrp="1"/>
          </p:cNvSpPr>
          <p:nvPr>
            <p:ph type="sldNum" sz="quarter" idx="12"/>
          </p:nvPr>
        </p:nvSpPr>
        <p:spPr/>
        <p:txBody>
          <a:bodyPr/>
          <a:lstStyle/>
          <a:p>
            <a:pPr>
              <a:defRPr/>
            </a:pPr>
            <a:fld id="{BE079D90-996D-446F-8A0E-2C14288D2DE0}" type="slidenum">
              <a:rPr lang="en-US" smtClean="0"/>
              <a:pPr>
                <a:defRPr/>
              </a:pPr>
              <a:t>2</a:t>
            </a:fld>
            <a:endParaRPr lang="en-US"/>
          </a:p>
        </p:txBody>
      </p:sp>
      <p:pic>
        <p:nvPicPr>
          <p:cNvPr id="8" name="Picture 7">
            <a:extLst>
              <a:ext uri="{FF2B5EF4-FFF2-40B4-BE49-F238E27FC236}">
                <a16:creationId xmlns:a16="http://schemas.microsoft.com/office/drawing/2014/main" id="{11DCE263-FB30-2FAD-53B5-0A2A709CB640}"/>
              </a:ext>
            </a:extLst>
          </p:cNvPr>
          <p:cNvPicPr>
            <a:picLocks noChangeAspect="1"/>
          </p:cNvPicPr>
          <p:nvPr/>
        </p:nvPicPr>
        <p:blipFill>
          <a:blip r:embed="rId2"/>
          <a:stretch>
            <a:fillRect/>
          </a:stretch>
        </p:blipFill>
        <p:spPr>
          <a:xfrm>
            <a:off x="2260600" y="3592680"/>
            <a:ext cx="2858752" cy="2447422"/>
          </a:xfrm>
          <a:prstGeom prst="rect">
            <a:avLst/>
          </a:prstGeom>
        </p:spPr>
      </p:pic>
      <p:sp>
        <p:nvSpPr>
          <p:cNvPr id="9" name="Subtitle 2">
            <a:extLst>
              <a:ext uri="{FF2B5EF4-FFF2-40B4-BE49-F238E27FC236}">
                <a16:creationId xmlns:a16="http://schemas.microsoft.com/office/drawing/2014/main" id="{8A87B5C8-E79C-2867-E9F2-3AEE0B11F57C}"/>
              </a:ext>
            </a:extLst>
          </p:cNvPr>
          <p:cNvSpPr txBox="1">
            <a:spLocks/>
          </p:cNvSpPr>
          <p:nvPr/>
        </p:nvSpPr>
        <p:spPr>
          <a:xfrm>
            <a:off x="1633974" y="5811838"/>
            <a:ext cx="4112004" cy="16557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3600" dirty="0"/>
              <a:t>IRON MOUNTAIN</a:t>
            </a:r>
          </a:p>
        </p:txBody>
      </p:sp>
    </p:spTree>
    <p:extLst>
      <p:ext uri="{BB962C8B-B14F-4D97-AF65-F5344CB8AC3E}">
        <p14:creationId xmlns:p14="http://schemas.microsoft.com/office/powerpoint/2010/main" val="2835929259"/>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095013-7635-4BA0-900C-E37842E8785F}"/>
              </a:ext>
            </a:extLst>
          </p:cNvPr>
          <p:cNvSpPr>
            <a:spLocks noGrp="1"/>
          </p:cNvSpPr>
          <p:nvPr>
            <p:ph type="title"/>
          </p:nvPr>
        </p:nvSpPr>
        <p:spPr/>
        <p:txBody>
          <a:bodyPr/>
          <a:lstStyle/>
          <a:p>
            <a:r>
              <a:rPr lang="en-US" dirty="0"/>
              <a:t>ML Engineer </a:t>
            </a:r>
            <a:r>
              <a:rPr lang="en-US" b="1" dirty="0"/>
              <a:t>vs.</a:t>
            </a:r>
            <a:r>
              <a:rPr lang="en-US" dirty="0"/>
              <a:t> Data Scientist</a:t>
            </a:r>
          </a:p>
        </p:txBody>
      </p:sp>
      <p:sp>
        <p:nvSpPr>
          <p:cNvPr id="5" name="Content Placeholder 4">
            <a:extLst>
              <a:ext uri="{FF2B5EF4-FFF2-40B4-BE49-F238E27FC236}">
                <a16:creationId xmlns:a16="http://schemas.microsoft.com/office/drawing/2014/main" id="{0A5A7592-FB5A-4AC9-95DC-CE8CFC5F17DA}"/>
              </a:ext>
            </a:extLst>
          </p:cNvPr>
          <p:cNvSpPr>
            <a:spLocks noGrp="1"/>
          </p:cNvSpPr>
          <p:nvPr>
            <p:ph sz="half" idx="1"/>
          </p:nvPr>
        </p:nvSpPr>
        <p:spPr>
          <a:xfrm>
            <a:off x="1117600" y="2596444"/>
            <a:ext cx="6908800" cy="4109156"/>
          </a:xfrm>
        </p:spPr>
        <p:txBody>
          <a:bodyPr/>
          <a:lstStyle/>
          <a:p>
            <a:pPr marL="0" indent="0">
              <a:buNone/>
            </a:pPr>
            <a:r>
              <a:rPr lang="en-US" dirty="0"/>
              <a:t>ML Engineer</a:t>
            </a:r>
          </a:p>
          <a:p>
            <a:r>
              <a:rPr lang="en-US" dirty="0"/>
              <a:t>Writes code to solve business problems using machine learning</a:t>
            </a:r>
          </a:p>
        </p:txBody>
      </p:sp>
      <p:sp>
        <p:nvSpPr>
          <p:cNvPr id="6" name="Content Placeholder 5">
            <a:extLst>
              <a:ext uri="{FF2B5EF4-FFF2-40B4-BE49-F238E27FC236}">
                <a16:creationId xmlns:a16="http://schemas.microsoft.com/office/drawing/2014/main" id="{80E6A1B6-19E8-4551-8E31-7C04BFBE8E18}"/>
              </a:ext>
            </a:extLst>
          </p:cNvPr>
          <p:cNvSpPr>
            <a:spLocks noGrp="1"/>
          </p:cNvSpPr>
          <p:nvPr>
            <p:ph sz="half" idx="2"/>
          </p:nvPr>
        </p:nvSpPr>
        <p:spPr>
          <a:xfrm>
            <a:off x="8229600" y="2596444"/>
            <a:ext cx="6908800" cy="4109156"/>
          </a:xfrm>
        </p:spPr>
        <p:txBody>
          <a:bodyPr/>
          <a:lstStyle/>
          <a:p>
            <a:pPr marL="0" indent="0">
              <a:buNone/>
            </a:pPr>
            <a:r>
              <a:rPr lang="en-US" dirty="0"/>
              <a:t>Data Scientist</a:t>
            </a:r>
          </a:p>
          <a:p>
            <a:r>
              <a:rPr lang="en-US" dirty="0"/>
              <a:t>Develops new products to solve ML problems, choosing the correct technology for the problem, dealing with compliance, and other high level tasks.</a:t>
            </a:r>
          </a:p>
        </p:txBody>
      </p:sp>
      <p:sp>
        <p:nvSpPr>
          <p:cNvPr id="4" name="Slide Number Placeholder 3">
            <a:extLst>
              <a:ext uri="{FF2B5EF4-FFF2-40B4-BE49-F238E27FC236}">
                <a16:creationId xmlns:a16="http://schemas.microsoft.com/office/drawing/2014/main" id="{AB091ADE-CA51-4E7E-B878-028608368BB3}"/>
              </a:ext>
            </a:extLst>
          </p:cNvPr>
          <p:cNvSpPr>
            <a:spLocks noGrp="1"/>
          </p:cNvSpPr>
          <p:nvPr>
            <p:ph type="sldNum" sz="quarter" idx="12"/>
          </p:nvPr>
        </p:nvSpPr>
        <p:spPr/>
        <p:txBody>
          <a:bodyPr/>
          <a:lstStyle/>
          <a:p>
            <a:pPr>
              <a:defRPr/>
            </a:pPr>
            <a:fld id="{78E3C7D8-0A6E-4943-BE1F-05385EF3EA2F}" type="slidenum">
              <a:rPr lang="en-US" smtClean="0"/>
              <a:pPr>
                <a:defRPr/>
              </a:pPr>
              <a:t>20</a:t>
            </a:fld>
            <a:endParaRPr lang="en-US"/>
          </a:p>
        </p:txBody>
      </p:sp>
      <p:sp>
        <p:nvSpPr>
          <p:cNvPr id="7" name="TextBox 6">
            <a:extLst>
              <a:ext uri="{FF2B5EF4-FFF2-40B4-BE49-F238E27FC236}">
                <a16:creationId xmlns:a16="http://schemas.microsoft.com/office/drawing/2014/main" id="{087899DC-2E34-43E9-9FFF-84C15A3B8FBA}"/>
              </a:ext>
            </a:extLst>
          </p:cNvPr>
          <p:cNvSpPr txBox="1"/>
          <p:nvPr/>
        </p:nvSpPr>
        <p:spPr>
          <a:xfrm>
            <a:off x="1117600" y="7010400"/>
            <a:ext cx="6908800" cy="738664"/>
          </a:xfrm>
          <a:prstGeom prst="rect">
            <a:avLst/>
          </a:prstGeom>
          <a:noFill/>
        </p:spPr>
        <p:txBody>
          <a:bodyPr wrap="square" rtlCol="0">
            <a:spAutoFit/>
          </a:bodyPr>
          <a:lstStyle/>
          <a:p>
            <a:r>
              <a:rPr lang="en-US" b="1" dirty="0"/>
              <a:t>Focus</a:t>
            </a:r>
            <a:r>
              <a:rPr lang="en-US" dirty="0"/>
              <a:t>: Applicable</a:t>
            </a:r>
          </a:p>
        </p:txBody>
      </p:sp>
      <p:sp>
        <p:nvSpPr>
          <p:cNvPr id="8" name="TextBox 7">
            <a:extLst>
              <a:ext uri="{FF2B5EF4-FFF2-40B4-BE49-F238E27FC236}">
                <a16:creationId xmlns:a16="http://schemas.microsoft.com/office/drawing/2014/main" id="{7946ADDC-3204-4AA0-96D4-615525364C92}"/>
              </a:ext>
            </a:extLst>
          </p:cNvPr>
          <p:cNvSpPr txBox="1"/>
          <p:nvPr/>
        </p:nvSpPr>
        <p:spPr>
          <a:xfrm>
            <a:off x="8229600" y="7010400"/>
            <a:ext cx="6908800" cy="738664"/>
          </a:xfrm>
          <a:prstGeom prst="rect">
            <a:avLst/>
          </a:prstGeom>
          <a:noFill/>
        </p:spPr>
        <p:txBody>
          <a:bodyPr wrap="square" rtlCol="0">
            <a:spAutoFit/>
          </a:bodyPr>
          <a:lstStyle/>
          <a:p>
            <a:r>
              <a:rPr lang="en-US" b="1" dirty="0"/>
              <a:t>Focus</a:t>
            </a:r>
            <a:r>
              <a:rPr lang="en-US" dirty="0"/>
              <a:t>: Research</a:t>
            </a:r>
          </a:p>
        </p:txBody>
      </p:sp>
    </p:spTree>
    <p:extLst>
      <p:ext uri="{BB962C8B-B14F-4D97-AF65-F5344CB8AC3E}">
        <p14:creationId xmlns:p14="http://schemas.microsoft.com/office/powerpoint/2010/main" val="258400138"/>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FF0A2-7F03-4476-89F0-8AB2644667FF}"/>
              </a:ext>
            </a:extLst>
          </p:cNvPr>
          <p:cNvSpPr>
            <a:spLocks noGrp="1"/>
          </p:cNvSpPr>
          <p:nvPr>
            <p:ph type="title"/>
          </p:nvPr>
        </p:nvSpPr>
        <p:spPr/>
        <p:txBody>
          <a:bodyPr/>
          <a:lstStyle/>
          <a:p>
            <a:r>
              <a:rPr lang="en-US" dirty="0"/>
              <a:t>Roles in Data Science and ML Teams</a:t>
            </a:r>
          </a:p>
        </p:txBody>
      </p:sp>
      <p:sp>
        <p:nvSpPr>
          <p:cNvPr id="3" name="Content Placeholder 2">
            <a:extLst>
              <a:ext uri="{FF2B5EF4-FFF2-40B4-BE49-F238E27FC236}">
                <a16:creationId xmlns:a16="http://schemas.microsoft.com/office/drawing/2014/main" id="{DEC1C852-CFCA-42A7-A677-39ABAFEFA913}"/>
              </a:ext>
            </a:extLst>
          </p:cNvPr>
          <p:cNvSpPr>
            <a:spLocks noGrp="1"/>
          </p:cNvSpPr>
          <p:nvPr>
            <p:ph idx="1"/>
          </p:nvPr>
        </p:nvSpPr>
        <p:spPr/>
        <p:txBody>
          <a:bodyPr>
            <a:normAutofit fontScale="92500"/>
          </a:bodyPr>
          <a:lstStyle/>
          <a:p>
            <a:r>
              <a:rPr lang="en-US" b="1" dirty="0"/>
              <a:t>Programmers</a:t>
            </a:r>
            <a:r>
              <a:rPr lang="en-US" dirty="0"/>
              <a:t>: integrate ML applications and services into other applications</a:t>
            </a:r>
          </a:p>
          <a:p>
            <a:r>
              <a:rPr lang="en-US" b="1" dirty="0"/>
              <a:t>DevOps</a:t>
            </a:r>
            <a:r>
              <a:rPr lang="en-US" dirty="0"/>
              <a:t>: deals with the deployment, monitoring, and infrastructure for the application</a:t>
            </a:r>
          </a:p>
          <a:p>
            <a:r>
              <a:rPr lang="en-US" b="1" dirty="0"/>
              <a:t>Data Engineer</a:t>
            </a:r>
            <a:r>
              <a:rPr lang="en-US" dirty="0"/>
              <a:t>: focuses on gather, organizing, and preparing data for use by machine learning applications. This includes munging and labeling.</a:t>
            </a:r>
          </a:p>
          <a:p>
            <a:r>
              <a:rPr lang="en-US" b="1" dirty="0"/>
              <a:t>Data Architect</a:t>
            </a:r>
            <a:r>
              <a:rPr lang="en-US" dirty="0"/>
              <a:t>: establishes data security, storage, and access standards.</a:t>
            </a:r>
          </a:p>
          <a:p>
            <a:r>
              <a:rPr lang="en-US" b="1" dirty="0"/>
              <a:t>ML Engineer</a:t>
            </a:r>
            <a:r>
              <a:rPr lang="en-US" dirty="0"/>
              <a:t>: programmer that works closely with the other roles to create ML models and applications using data. Their focus is on ML problems not traditional programming problems like that of the programmer.</a:t>
            </a:r>
          </a:p>
        </p:txBody>
      </p:sp>
      <p:sp>
        <p:nvSpPr>
          <p:cNvPr id="5" name="Slide Number Placeholder 4">
            <a:extLst>
              <a:ext uri="{FF2B5EF4-FFF2-40B4-BE49-F238E27FC236}">
                <a16:creationId xmlns:a16="http://schemas.microsoft.com/office/drawing/2014/main" id="{DBEB9991-DB2D-485B-8DC6-D0300D492614}"/>
              </a:ext>
            </a:extLst>
          </p:cNvPr>
          <p:cNvSpPr>
            <a:spLocks noGrp="1"/>
          </p:cNvSpPr>
          <p:nvPr>
            <p:ph type="sldNum" sz="quarter" idx="12"/>
          </p:nvPr>
        </p:nvSpPr>
        <p:spPr/>
        <p:txBody>
          <a:bodyPr/>
          <a:lstStyle/>
          <a:p>
            <a:pPr>
              <a:defRPr/>
            </a:pPr>
            <a:fld id="{78E3C7D8-0A6E-4943-BE1F-05385EF3EA2F}" type="slidenum">
              <a:rPr lang="en-US" smtClean="0"/>
              <a:pPr>
                <a:defRPr/>
              </a:pPr>
              <a:t>21</a:t>
            </a:fld>
            <a:endParaRPr lang="en-US"/>
          </a:p>
        </p:txBody>
      </p:sp>
    </p:spTree>
    <p:extLst>
      <p:ext uri="{BB962C8B-B14F-4D97-AF65-F5344CB8AC3E}">
        <p14:creationId xmlns:p14="http://schemas.microsoft.com/office/powerpoint/2010/main" val="2424672399"/>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B909E-E259-416E-9BA2-C175A98AA9F2}"/>
              </a:ext>
            </a:extLst>
          </p:cNvPr>
          <p:cNvSpPr>
            <a:spLocks noGrp="1"/>
          </p:cNvSpPr>
          <p:nvPr>
            <p:ph type="title"/>
          </p:nvPr>
        </p:nvSpPr>
        <p:spPr/>
        <p:txBody>
          <a:bodyPr/>
          <a:lstStyle/>
          <a:p>
            <a:r>
              <a:rPr lang="en-US" dirty="0"/>
              <a:t>Roles in Data Science and ML Teams</a:t>
            </a:r>
          </a:p>
        </p:txBody>
      </p:sp>
      <p:sp>
        <p:nvSpPr>
          <p:cNvPr id="3" name="Content Placeholder 2">
            <a:extLst>
              <a:ext uri="{FF2B5EF4-FFF2-40B4-BE49-F238E27FC236}">
                <a16:creationId xmlns:a16="http://schemas.microsoft.com/office/drawing/2014/main" id="{A6C733AA-1161-4CB8-9A77-490112CB90BE}"/>
              </a:ext>
            </a:extLst>
          </p:cNvPr>
          <p:cNvSpPr>
            <a:spLocks noGrp="1"/>
          </p:cNvSpPr>
          <p:nvPr>
            <p:ph idx="1"/>
          </p:nvPr>
        </p:nvSpPr>
        <p:spPr/>
        <p:txBody>
          <a:bodyPr>
            <a:normAutofit/>
          </a:bodyPr>
          <a:lstStyle/>
          <a:p>
            <a:r>
              <a:rPr lang="en-US" b="1" dirty="0"/>
              <a:t>Data Scientist</a:t>
            </a:r>
            <a:r>
              <a:rPr lang="en-US" dirty="0"/>
              <a:t>: performs similar functions to that of a ML engineer, however, just like the Computer Scientist their focus is on research, and more high-level or generic tasks.</a:t>
            </a:r>
          </a:p>
          <a:p>
            <a:r>
              <a:rPr lang="en-US" dirty="0"/>
              <a:t>In short, the </a:t>
            </a:r>
            <a:r>
              <a:rPr lang="en-US" b="1" i="1" dirty="0"/>
              <a:t>ML Engineer </a:t>
            </a:r>
            <a:r>
              <a:rPr lang="en-US" dirty="0"/>
              <a:t>focuses on creating working applications using ML, whereas a </a:t>
            </a:r>
            <a:r>
              <a:rPr lang="en-US" b="1" i="1" dirty="0"/>
              <a:t>Data Scientist </a:t>
            </a:r>
            <a:r>
              <a:rPr lang="en-US" dirty="0"/>
              <a:t>focuses more on the research and high-level tasks such as creating tools, ensuring compliance, and reporting on performance.</a:t>
            </a:r>
          </a:p>
        </p:txBody>
      </p:sp>
      <p:sp>
        <p:nvSpPr>
          <p:cNvPr id="4" name="Slide Number Placeholder 3">
            <a:extLst>
              <a:ext uri="{FF2B5EF4-FFF2-40B4-BE49-F238E27FC236}">
                <a16:creationId xmlns:a16="http://schemas.microsoft.com/office/drawing/2014/main" id="{2C334F55-B03E-4A5A-A1B0-B6221E9CE0E6}"/>
              </a:ext>
            </a:extLst>
          </p:cNvPr>
          <p:cNvSpPr>
            <a:spLocks noGrp="1"/>
          </p:cNvSpPr>
          <p:nvPr>
            <p:ph type="sldNum" sz="quarter" idx="12"/>
          </p:nvPr>
        </p:nvSpPr>
        <p:spPr/>
        <p:txBody>
          <a:bodyPr/>
          <a:lstStyle/>
          <a:p>
            <a:pPr>
              <a:defRPr/>
            </a:pPr>
            <a:fld id="{78E3C7D8-0A6E-4943-BE1F-05385EF3EA2F}" type="slidenum">
              <a:rPr lang="en-US" smtClean="0"/>
              <a:pPr>
                <a:defRPr/>
              </a:pPr>
              <a:t>22</a:t>
            </a:fld>
            <a:endParaRPr lang="en-US"/>
          </a:p>
        </p:txBody>
      </p:sp>
    </p:spTree>
    <p:extLst>
      <p:ext uri="{BB962C8B-B14F-4D97-AF65-F5344CB8AC3E}">
        <p14:creationId xmlns:p14="http://schemas.microsoft.com/office/powerpoint/2010/main" val="275257447"/>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07BB67-2941-4A3E-A300-878FC9B6912B}"/>
              </a:ext>
            </a:extLst>
          </p:cNvPr>
          <p:cNvSpPr>
            <a:spLocks noGrp="1"/>
          </p:cNvSpPr>
          <p:nvPr>
            <p:ph type="title"/>
          </p:nvPr>
        </p:nvSpPr>
        <p:spPr/>
        <p:txBody>
          <a:bodyPr/>
          <a:lstStyle/>
          <a:p>
            <a:r>
              <a:rPr lang="en-US" dirty="0"/>
              <a:t>Responsibilities</a:t>
            </a:r>
          </a:p>
        </p:txBody>
      </p:sp>
      <p:sp>
        <p:nvSpPr>
          <p:cNvPr id="3" name="Content Placeholder 2">
            <a:extLst>
              <a:ext uri="{FF2B5EF4-FFF2-40B4-BE49-F238E27FC236}">
                <a16:creationId xmlns:a16="http://schemas.microsoft.com/office/drawing/2014/main" id="{1D15E5DA-550D-46E5-B381-AF4E3E125D02}"/>
              </a:ext>
            </a:extLst>
          </p:cNvPr>
          <p:cNvSpPr>
            <a:spLocks noGrp="1"/>
          </p:cNvSpPr>
          <p:nvPr>
            <p:ph sz="half" idx="1"/>
          </p:nvPr>
        </p:nvSpPr>
        <p:spPr/>
        <p:txBody>
          <a:bodyPr>
            <a:normAutofit fontScale="85000" lnSpcReduction="20000"/>
          </a:bodyPr>
          <a:lstStyle/>
          <a:p>
            <a:r>
              <a:rPr lang="en-US" dirty="0"/>
              <a:t>Looking for business opportunities – Data Scientist</a:t>
            </a:r>
          </a:p>
          <a:p>
            <a:r>
              <a:rPr lang="en-US" dirty="0"/>
              <a:t>Defining the problem – Data Scientist</a:t>
            </a:r>
          </a:p>
          <a:p>
            <a:r>
              <a:rPr lang="en-US" dirty="0"/>
              <a:t>Define metrics for success – Data Scientist</a:t>
            </a:r>
          </a:p>
          <a:p>
            <a:r>
              <a:rPr lang="en-US" dirty="0"/>
              <a:t>Establish data security, storage, and access standards – Data Architect</a:t>
            </a:r>
          </a:p>
          <a:p>
            <a:r>
              <a:rPr lang="en-US" dirty="0"/>
              <a:t>Choose algorithms – Data Scientist</a:t>
            </a:r>
          </a:p>
          <a:p>
            <a:r>
              <a:rPr lang="en-US" dirty="0"/>
              <a:t>Decide how much data is needed – Data Engineer &amp; ML Engineer</a:t>
            </a:r>
          </a:p>
          <a:p>
            <a:r>
              <a:rPr lang="en-US" dirty="0"/>
              <a:t>Discover how much variability in the data – Data Engineer &amp; Data Scientist</a:t>
            </a:r>
          </a:p>
          <a:p>
            <a:r>
              <a:rPr lang="en-US" dirty="0"/>
              <a:t>Collect data – Data Engineer</a:t>
            </a:r>
          </a:p>
          <a:p>
            <a:endParaRPr lang="en-US" dirty="0"/>
          </a:p>
        </p:txBody>
      </p:sp>
      <p:sp>
        <p:nvSpPr>
          <p:cNvPr id="5" name="Content Placeholder 4">
            <a:extLst>
              <a:ext uri="{FF2B5EF4-FFF2-40B4-BE49-F238E27FC236}">
                <a16:creationId xmlns:a16="http://schemas.microsoft.com/office/drawing/2014/main" id="{D6656D1A-87D8-458E-968B-E7787B387AA9}"/>
              </a:ext>
            </a:extLst>
          </p:cNvPr>
          <p:cNvSpPr>
            <a:spLocks noGrp="1"/>
          </p:cNvSpPr>
          <p:nvPr>
            <p:ph sz="half" idx="2"/>
          </p:nvPr>
        </p:nvSpPr>
        <p:spPr/>
        <p:txBody>
          <a:bodyPr>
            <a:normAutofit fontScale="85000" lnSpcReduction="20000"/>
          </a:bodyPr>
          <a:lstStyle/>
          <a:p>
            <a:r>
              <a:rPr lang="en-US" dirty="0"/>
              <a:t>Label the data – Data Engineer</a:t>
            </a:r>
          </a:p>
          <a:p>
            <a:r>
              <a:rPr lang="en-US" dirty="0"/>
              <a:t>Cleanse data – Data Engineer</a:t>
            </a:r>
          </a:p>
          <a:p>
            <a:r>
              <a:rPr lang="en-US" dirty="0"/>
              <a:t>Normalize data – Data Engineer</a:t>
            </a:r>
          </a:p>
          <a:p>
            <a:r>
              <a:rPr lang="en-US" dirty="0"/>
              <a:t>Split into testing and training sets – Data Engineer</a:t>
            </a:r>
          </a:p>
          <a:p>
            <a:r>
              <a:rPr lang="en-US" dirty="0"/>
              <a:t>Human Bias Analysis (if applicable) – Data Engineer</a:t>
            </a:r>
          </a:p>
          <a:p>
            <a:r>
              <a:rPr lang="en-US" dirty="0"/>
              <a:t>Create models – ML Engineer</a:t>
            </a:r>
          </a:p>
          <a:p>
            <a:r>
              <a:rPr lang="en-US" dirty="0"/>
              <a:t>Validate Models – ML Engineer</a:t>
            </a:r>
          </a:p>
          <a:p>
            <a:r>
              <a:rPr lang="en-US" dirty="0"/>
              <a:t>Deployment – DevOps</a:t>
            </a:r>
          </a:p>
          <a:p>
            <a:r>
              <a:rPr lang="en-US" dirty="0"/>
              <a:t>Monitoring – DevOps</a:t>
            </a:r>
          </a:p>
          <a:p>
            <a:r>
              <a:rPr lang="en-US" dirty="0"/>
              <a:t>Reporting – Data Scientist</a:t>
            </a:r>
          </a:p>
          <a:p>
            <a:endParaRPr lang="en-US" dirty="0"/>
          </a:p>
        </p:txBody>
      </p:sp>
      <p:sp>
        <p:nvSpPr>
          <p:cNvPr id="4" name="Slide Number Placeholder 3">
            <a:extLst>
              <a:ext uri="{FF2B5EF4-FFF2-40B4-BE49-F238E27FC236}">
                <a16:creationId xmlns:a16="http://schemas.microsoft.com/office/drawing/2014/main" id="{F038F7F9-340D-4053-A0C8-2FA3BE7BDE49}"/>
              </a:ext>
            </a:extLst>
          </p:cNvPr>
          <p:cNvSpPr>
            <a:spLocks noGrp="1"/>
          </p:cNvSpPr>
          <p:nvPr>
            <p:ph type="sldNum" sz="quarter" idx="12"/>
          </p:nvPr>
        </p:nvSpPr>
        <p:spPr/>
        <p:txBody>
          <a:bodyPr/>
          <a:lstStyle/>
          <a:p>
            <a:pPr>
              <a:defRPr/>
            </a:pPr>
            <a:fld id="{78E3C7D8-0A6E-4943-BE1F-05385EF3EA2F}" type="slidenum">
              <a:rPr lang="en-US" smtClean="0"/>
              <a:pPr>
                <a:defRPr/>
              </a:pPr>
              <a:t>23</a:t>
            </a:fld>
            <a:endParaRPr lang="en-US"/>
          </a:p>
        </p:txBody>
      </p:sp>
    </p:spTree>
    <p:extLst>
      <p:ext uri="{BB962C8B-B14F-4D97-AF65-F5344CB8AC3E}">
        <p14:creationId xmlns:p14="http://schemas.microsoft.com/office/powerpoint/2010/main" val="2927890301"/>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55B14D-9A62-4627-9332-8F8A5A334587}"/>
              </a:ext>
            </a:extLst>
          </p:cNvPr>
          <p:cNvSpPr>
            <a:spLocks noGrp="1"/>
          </p:cNvSpPr>
          <p:nvPr>
            <p:ph type="title"/>
          </p:nvPr>
        </p:nvSpPr>
        <p:spPr/>
        <p:txBody>
          <a:bodyPr/>
          <a:lstStyle/>
          <a:p>
            <a:r>
              <a:rPr lang="en-US" dirty="0"/>
              <a:t>Other Data Scientist Responsibilities</a:t>
            </a:r>
          </a:p>
        </p:txBody>
      </p:sp>
      <p:sp>
        <p:nvSpPr>
          <p:cNvPr id="3" name="Content Placeholder 2">
            <a:extLst>
              <a:ext uri="{FF2B5EF4-FFF2-40B4-BE49-F238E27FC236}">
                <a16:creationId xmlns:a16="http://schemas.microsoft.com/office/drawing/2014/main" id="{F06F5946-665F-41AD-B11F-6C13064C9A61}"/>
              </a:ext>
            </a:extLst>
          </p:cNvPr>
          <p:cNvSpPr>
            <a:spLocks noGrp="1"/>
          </p:cNvSpPr>
          <p:nvPr>
            <p:ph idx="1"/>
          </p:nvPr>
        </p:nvSpPr>
        <p:spPr/>
        <p:txBody>
          <a:bodyPr>
            <a:normAutofit/>
          </a:bodyPr>
          <a:lstStyle/>
          <a:p>
            <a:r>
              <a:rPr lang="en-US" dirty="0"/>
              <a:t>Ensure compliance standards such as the EU General Data Protection Regulation (GDPR)</a:t>
            </a:r>
          </a:p>
          <a:p>
            <a:r>
              <a:rPr lang="en-US" dirty="0"/>
              <a:t>Establish normalization strategies</a:t>
            </a:r>
          </a:p>
          <a:p>
            <a:r>
              <a:rPr lang="en-US" dirty="0"/>
              <a:t>Choosing the standards Platforms and tooling</a:t>
            </a:r>
          </a:p>
          <a:p>
            <a:r>
              <a:rPr lang="en-US" dirty="0"/>
              <a:t>Tool creation (along with the ML Engineer)</a:t>
            </a:r>
          </a:p>
          <a:p>
            <a:r>
              <a:rPr lang="en-US" dirty="0"/>
              <a:t>Help Diagnose issues with models</a:t>
            </a:r>
          </a:p>
          <a:p>
            <a:r>
              <a:rPr lang="en-US" dirty="0"/>
              <a:t>Generic Model creation for Transfer Learning</a:t>
            </a:r>
          </a:p>
          <a:p>
            <a:pPr marL="0" indent="0">
              <a:buNone/>
            </a:pPr>
            <a:endParaRPr lang="en-US" dirty="0"/>
          </a:p>
        </p:txBody>
      </p:sp>
      <p:sp>
        <p:nvSpPr>
          <p:cNvPr id="5" name="Slide Number Placeholder 4">
            <a:extLst>
              <a:ext uri="{FF2B5EF4-FFF2-40B4-BE49-F238E27FC236}">
                <a16:creationId xmlns:a16="http://schemas.microsoft.com/office/drawing/2014/main" id="{4B3830DA-06CF-4F98-9FD4-E6E5411A1BB9}"/>
              </a:ext>
            </a:extLst>
          </p:cNvPr>
          <p:cNvSpPr>
            <a:spLocks noGrp="1"/>
          </p:cNvSpPr>
          <p:nvPr>
            <p:ph type="sldNum" sz="quarter" idx="12"/>
          </p:nvPr>
        </p:nvSpPr>
        <p:spPr/>
        <p:txBody>
          <a:bodyPr/>
          <a:lstStyle/>
          <a:p>
            <a:pPr>
              <a:defRPr/>
            </a:pPr>
            <a:fld id="{78E3C7D8-0A6E-4943-BE1F-05385EF3EA2F}" type="slidenum">
              <a:rPr lang="en-US" smtClean="0"/>
              <a:pPr>
                <a:defRPr/>
              </a:pPr>
              <a:t>24</a:t>
            </a:fld>
            <a:endParaRPr lang="en-US"/>
          </a:p>
        </p:txBody>
      </p:sp>
    </p:spTree>
    <p:extLst>
      <p:ext uri="{BB962C8B-B14F-4D97-AF65-F5344CB8AC3E}">
        <p14:creationId xmlns:p14="http://schemas.microsoft.com/office/powerpoint/2010/main" val="578525605"/>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6883F-A1B4-488D-BC07-73E672EC7FBC}"/>
              </a:ext>
            </a:extLst>
          </p:cNvPr>
          <p:cNvSpPr>
            <a:spLocks noGrp="1"/>
          </p:cNvSpPr>
          <p:nvPr>
            <p:ph type="title"/>
          </p:nvPr>
        </p:nvSpPr>
        <p:spPr/>
        <p:txBody>
          <a:bodyPr/>
          <a:lstStyle/>
          <a:p>
            <a:r>
              <a:rPr lang="en-US" dirty="0"/>
              <a:t>Roles and Responsibilities</a:t>
            </a:r>
          </a:p>
        </p:txBody>
      </p:sp>
      <p:sp>
        <p:nvSpPr>
          <p:cNvPr id="3" name="Content Placeholder 2">
            <a:extLst>
              <a:ext uri="{FF2B5EF4-FFF2-40B4-BE49-F238E27FC236}">
                <a16:creationId xmlns:a16="http://schemas.microsoft.com/office/drawing/2014/main" id="{66C739C3-4385-4F4C-8813-A1B9C7CC2F82}"/>
              </a:ext>
            </a:extLst>
          </p:cNvPr>
          <p:cNvSpPr>
            <a:spLocks noGrp="1"/>
          </p:cNvSpPr>
          <p:nvPr>
            <p:ph idx="1"/>
          </p:nvPr>
        </p:nvSpPr>
        <p:spPr/>
        <p:txBody>
          <a:bodyPr/>
          <a:lstStyle/>
          <a:p>
            <a:r>
              <a:rPr lang="en-US" dirty="0"/>
              <a:t>These roles are assuming that you are either an AI-centric organization or have a large amount of AI work to have these certain roles.</a:t>
            </a:r>
          </a:p>
          <a:p>
            <a:r>
              <a:rPr lang="en-US" dirty="0"/>
              <a:t>For my work as a </a:t>
            </a:r>
            <a:r>
              <a:rPr lang="en-US" b="1" i="1" dirty="0"/>
              <a:t>ML Engineer</a:t>
            </a:r>
            <a:r>
              <a:rPr lang="en-US" dirty="0"/>
              <a:t>, myself and a co-worker or the only ones that do ML work, so we end up splitting the tasks of all of those roles between us.</a:t>
            </a:r>
          </a:p>
          <a:p>
            <a:r>
              <a:rPr lang="en-US" dirty="0"/>
              <a:t>For my work as a </a:t>
            </a:r>
            <a:r>
              <a:rPr lang="en-US" b="1" i="1" dirty="0"/>
              <a:t>Data Scientist</a:t>
            </a:r>
            <a:r>
              <a:rPr lang="en-US" dirty="0"/>
              <a:t>, we have several ML Engineers that handle the work of the programmer, ML Engineer, and Data Engineer. Everything is handled by me.</a:t>
            </a:r>
          </a:p>
        </p:txBody>
      </p:sp>
      <p:sp>
        <p:nvSpPr>
          <p:cNvPr id="4" name="Slide Number Placeholder 3">
            <a:extLst>
              <a:ext uri="{FF2B5EF4-FFF2-40B4-BE49-F238E27FC236}">
                <a16:creationId xmlns:a16="http://schemas.microsoft.com/office/drawing/2014/main" id="{238B1673-7EF6-46AD-A424-54713FC742D1}"/>
              </a:ext>
            </a:extLst>
          </p:cNvPr>
          <p:cNvSpPr>
            <a:spLocks noGrp="1"/>
          </p:cNvSpPr>
          <p:nvPr>
            <p:ph type="sldNum" sz="quarter" idx="12"/>
          </p:nvPr>
        </p:nvSpPr>
        <p:spPr/>
        <p:txBody>
          <a:bodyPr/>
          <a:lstStyle/>
          <a:p>
            <a:pPr>
              <a:defRPr/>
            </a:pPr>
            <a:fld id="{78E3C7D8-0A6E-4943-BE1F-05385EF3EA2F}" type="slidenum">
              <a:rPr lang="en-US" smtClean="0"/>
              <a:pPr>
                <a:defRPr/>
              </a:pPr>
              <a:t>25</a:t>
            </a:fld>
            <a:endParaRPr lang="en-US"/>
          </a:p>
        </p:txBody>
      </p:sp>
    </p:spTree>
    <p:extLst>
      <p:ext uri="{BB962C8B-B14F-4D97-AF65-F5344CB8AC3E}">
        <p14:creationId xmlns:p14="http://schemas.microsoft.com/office/powerpoint/2010/main" val="2983467443"/>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ML Process</a:t>
            </a:r>
          </a:p>
        </p:txBody>
      </p:sp>
      <p:pic>
        <p:nvPicPr>
          <p:cNvPr id="6" name="Content Placeholder 4">
            <a:extLst>
              <a:ext uri="{FF2B5EF4-FFF2-40B4-BE49-F238E27FC236}">
                <a16:creationId xmlns:a16="http://schemas.microsoft.com/office/drawing/2014/main" id="{BF3D12E0-F72F-4AD1-98F4-B4499B63585E}"/>
              </a:ext>
            </a:extLst>
          </p:cNvPr>
          <p:cNvPicPr>
            <a:picLocks noGrp="1" noChangeAspect="1"/>
          </p:cNvPicPr>
          <p:nvPr>
            <p:ph idx="1"/>
          </p:nvPr>
        </p:nvPicPr>
        <p:blipFill>
          <a:blip r:embed="rId3"/>
          <a:stretch>
            <a:fillRect/>
          </a:stretch>
        </p:blipFill>
        <p:spPr>
          <a:xfrm>
            <a:off x="1553405" y="3352800"/>
            <a:ext cx="13149190" cy="4676774"/>
          </a:xfrm>
          <a:prstGeom prst="rect">
            <a:avLst/>
          </a:prstGeom>
        </p:spPr>
      </p:pic>
      <p:sp>
        <p:nvSpPr>
          <p:cNvPr id="4" name="Slide Number Placeholder 3"/>
          <p:cNvSpPr>
            <a:spLocks noGrp="1"/>
          </p:cNvSpPr>
          <p:nvPr>
            <p:ph type="sldNum" sz="quarter" idx="12"/>
          </p:nvPr>
        </p:nvSpPr>
        <p:spPr/>
        <p:txBody>
          <a:bodyPr/>
          <a:lstStyle/>
          <a:p>
            <a:pPr>
              <a:defRPr/>
            </a:pPr>
            <a:fld id="{78E3C7D8-0A6E-4943-BE1F-05385EF3EA2F}" type="slidenum">
              <a:rPr lang="en-US" smtClean="0"/>
              <a:pPr>
                <a:defRPr/>
              </a:pPr>
              <a:t>26</a:t>
            </a:fld>
            <a:endParaRPr lang="en-US"/>
          </a:p>
        </p:txBody>
      </p:sp>
    </p:spTree>
    <p:extLst>
      <p:ext uri="{BB962C8B-B14F-4D97-AF65-F5344CB8AC3E}">
        <p14:creationId xmlns:p14="http://schemas.microsoft.com/office/powerpoint/2010/main" val="2339770254"/>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DDF5E8-1F0C-49B5-B989-CAA79C31FA0B}"/>
              </a:ext>
            </a:extLst>
          </p:cNvPr>
          <p:cNvSpPr>
            <a:spLocks noGrp="1"/>
          </p:cNvSpPr>
          <p:nvPr>
            <p:ph type="title"/>
          </p:nvPr>
        </p:nvSpPr>
        <p:spPr/>
        <p:txBody>
          <a:bodyPr/>
          <a:lstStyle/>
          <a:p>
            <a:r>
              <a:rPr lang="en-US" dirty="0"/>
              <a:t>ML Project Composition</a:t>
            </a:r>
          </a:p>
        </p:txBody>
      </p:sp>
      <p:pic>
        <p:nvPicPr>
          <p:cNvPr id="6" name="Content Placeholder 5" descr="A close up of a device&#10;&#10;Description automatically generated">
            <a:extLst>
              <a:ext uri="{FF2B5EF4-FFF2-40B4-BE49-F238E27FC236}">
                <a16:creationId xmlns:a16="http://schemas.microsoft.com/office/drawing/2014/main" id="{EC3083C3-A834-4E3B-AFDA-8C6B82052092}"/>
              </a:ext>
            </a:extLst>
          </p:cNvPr>
          <p:cNvPicPr>
            <a:picLocks noGrp="1" noChangeAspect="1"/>
          </p:cNvPicPr>
          <p:nvPr>
            <p:ph idx="1"/>
          </p:nvPr>
        </p:nvPicPr>
        <p:blipFill>
          <a:blip r:embed="rId2"/>
          <a:stretch>
            <a:fillRect/>
          </a:stretch>
        </p:blipFill>
        <p:spPr>
          <a:xfrm>
            <a:off x="1117600" y="4123072"/>
            <a:ext cx="14020800" cy="3136231"/>
          </a:xfrm>
        </p:spPr>
      </p:pic>
      <p:sp>
        <p:nvSpPr>
          <p:cNvPr id="4" name="Slide Number Placeholder 3">
            <a:extLst>
              <a:ext uri="{FF2B5EF4-FFF2-40B4-BE49-F238E27FC236}">
                <a16:creationId xmlns:a16="http://schemas.microsoft.com/office/drawing/2014/main" id="{63330B6E-883A-4EC1-B7C0-A15682610A07}"/>
              </a:ext>
            </a:extLst>
          </p:cNvPr>
          <p:cNvSpPr>
            <a:spLocks noGrp="1"/>
          </p:cNvSpPr>
          <p:nvPr>
            <p:ph type="sldNum" sz="quarter" idx="12"/>
          </p:nvPr>
        </p:nvSpPr>
        <p:spPr/>
        <p:txBody>
          <a:bodyPr/>
          <a:lstStyle/>
          <a:p>
            <a:pPr>
              <a:defRPr/>
            </a:pPr>
            <a:fld id="{78E3C7D8-0A6E-4943-BE1F-05385EF3EA2F}" type="slidenum">
              <a:rPr lang="en-US" smtClean="0"/>
              <a:pPr>
                <a:defRPr/>
              </a:pPr>
              <a:t>27</a:t>
            </a:fld>
            <a:endParaRPr lang="en-US"/>
          </a:p>
        </p:txBody>
      </p:sp>
    </p:spTree>
    <p:extLst>
      <p:ext uri="{BB962C8B-B14F-4D97-AF65-F5344CB8AC3E}">
        <p14:creationId xmlns:p14="http://schemas.microsoft.com/office/powerpoint/2010/main" val="969355386"/>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0AB2C3-E16E-41B3-84D5-1560A143A97F}"/>
              </a:ext>
            </a:extLst>
          </p:cNvPr>
          <p:cNvSpPr>
            <a:spLocks noGrp="1"/>
          </p:cNvSpPr>
          <p:nvPr>
            <p:ph type="title"/>
          </p:nvPr>
        </p:nvSpPr>
        <p:spPr/>
        <p:txBody>
          <a:bodyPr/>
          <a:lstStyle/>
          <a:p>
            <a:r>
              <a:rPr lang="en-US" dirty="0"/>
              <a:t>Responsibility Example: Image Classification</a:t>
            </a:r>
          </a:p>
        </p:txBody>
      </p:sp>
      <p:pic>
        <p:nvPicPr>
          <p:cNvPr id="5" name="Picture 2" descr="Image result for blueberry muffins or dogs">
            <a:extLst>
              <a:ext uri="{FF2B5EF4-FFF2-40B4-BE49-F238E27FC236}">
                <a16:creationId xmlns:a16="http://schemas.microsoft.com/office/drawing/2014/main" id="{24E25563-E49A-4A3A-B2FC-211C8CDE1909}"/>
              </a:ext>
            </a:extLst>
          </p:cNvPr>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tretch>
            <a:fillRect/>
          </a:stretch>
        </p:blipFill>
        <p:spPr bwMode="auto">
          <a:xfrm>
            <a:off x="1643062" y="2738437"/>
            <a:ext cx="5857875" cy="5905500"/>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5">
            <a:extLst>
              <a:ext uri="{FF2B5EF4-FFF2-40B4-BE49-F238E27FC236}">
                <a16:creationId xmlns:a16="http://schemas.microsoft.com/office/drawing/2014/main" id="{7DE531C4-72D4-48CA-A8B8-41DA36AAB7CF}"/>
              </a:ext>
            </a:extLst>
          </p:cNvPr>
          <p:cNvSpPr>
            <a:spLocks noGrp="1"/>
          </p:cNvSpPr>
          <p:nvPr>
            <p:ph sz="half" idx="2"/>
          </p:nvPr>
        </p:nvSpPr>
        <p:spPr/>
        <p:txBody>
          <a:bodyPr/>
          <a:lstStyle/>
          <a:p>
            <a:r>
              <a:rPr lang="en-US" dirty="0"/>
              <a:t>Determine if given image is a </a:t>
            </a:r>
            <a:r>
              <a:rPr lang="en-US" sz="3600" b="1" i="1" dirty="0"/>
              <a:t>Blueberry Muffin </a:t>
            </a:r>
            <a:r>
              <a:rPr lang="en-US" dirty="0"/>
              <a:t>or a </a:t>
            </a:r>
            <a:r>
              <a:rPr lang="en-US" sz="3600" b="1" i="1" dirty="0"/>
              <a:t>Chihuahua</a:t>
            </a:r>
          </a:p>
          <a:p>
            <a:endParaRPr lang="en-US" sz="3600" dirty="0"/>
          </a:p>
          <a:p>
            <a:r>
              <a:rPr lang="en-US" sz="3600" dirty="0"/>
              <a:t>The </a:t>
            </a:r>
            <a:r>
              <a:rPr lang="en-US" sz="3600" b="1" i="1" dirty="0"/>
              <a:t>Data Engineer</a:t>
            </a:r>
            <a:r>
              <a:rPr lang="en-US" sz="3600" dirty="0"/>
              <a:t> gathered and labeled the data for model creation.</a:t>
            </a:r>
          </a:p>
          <a:p>
            <a:endParaRPr lang="en-US" sz="3730" b="1" i="1" dirty="0"/>
          </a:p>
        </p:txBody>
      </p:sp>
      <p:sp>
        <p:nvSpPr>
          <p:cNvPr id="4" name="Slide Number Placeholder 3">
            <a:extLst>
              <a:ext uri="{FF2B5EF4-FFF2-40B4-BE49-F238E27FC236}">
                <a16:creationId xmlns:a16="http://schemas.microsoft.com/office/drawing/2014/main" id="{EB0E0F56-299D-4C29-A154-FCA5312A6C43}"/>
              </a:ext>
            </a:extLst>
          </p:cNvPr>
          <p:cNvSpPr>
            <a:spLocks noGrp="1"/>
          </p:cNvSpPr>
          <p:nvPr>
            <p:ph type="sldNum" sz="quarter" idx="12"/>
          </p:nvPr>
        </p:nvSpPr>
        <p:spPr/>
        <p:txBody>
          <a:bodyPr/>
          <a:lstStyle/>
          <a:p>
            <a:pPr>
              <a:defRPr/>
            </a:pPr>
            <a:fld id="{78E3C7D8-0A6E-4943-BE1F-05385EF3EA2F}" type="slidenum">
              <a:rPr lang="en-US" smtClean="0"/>
              <a:pPr>
                <a:defRPr/>
              </a:pPr>
              <a:t>28</a:t>
            </a:fld>
            <a:endParaRPr lang="en-US"/>
          </a:p>
        </p:txBody>
      </p:sp>
    </p:spTree>
    <p:extLst>
      <p:ext uri="{BB962C8B-B14F-4D97-AF65-F5344CB8AC3E}">
        <p14:creationId xmlns:p14="http://schemas.microsoft.com/office/powerpoint/2010/main" val="3182268783"/>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00F8BF-911D-432D-B13B-3A89A7BFF247}"/>
              </a:ext>
            </a:extLst>
          </p:cNvPr>
          <p:cNvSpPr>
            <a:spLocks noGrp="1"/>
          </p:cNvSpPr>
          <p:nvPr>
            <p:ph type="title"/>
          </p:nvPr>
        </p:nvSpPr>
        <p:spPr/>
        <p:txBody>
          <a:bodyPr/>
          <a:lstStyle/>
          <a:p>
            <a:r>
              <a:rPr lang="en-US" dirty="0"/>
              <a:t>Preparing Data (</a:t>
            </a:r>
            <a:r>
              <a:rPr lang="en-US" dirty="0" err="1"/>
              <a:t>Mathify</a:t>
            </a:r>
            <a:r>
              <a:rPr lang="en-US" dirty="0"/>
              <a:t>) – The Data Scientist</a:t>
            </a:r>
          </a:p>
        </p:txBody>
      </p:sp>
      <p:sp>
        <p:nvSpPr>
          <p:cNvPr id="6" name="Content Placeholder 5">
            <a:extLst>
              <a:ext uri="{FF2B5EF4-FFF2-40B4-BE49-F238E27FC236}">
                <a16:creationId xmlns:a16="http://schemas.microsoft.com/office/drawing/2014/main" id="{D6BE16B5-2D2F-4A62-BB02-DA4EF1AD73F1}"/>
              </a:ext>
            </a:extLst>
          </p:cNvPr>
          <p:cNvSpPr>
            <a:spLocks noGrp="1"/>
          </p:cNvSpPr>
          <p:nvPr>
            <p:ph sz="half" idx="1"/>
          </p:nvPr>
        </p:nvSpPr>
        <p:spPr>
          <a:xfrm>
            <a:off x="8890000" y="2596444"/>
            <a:ext cx="6248400" cy="6188570"/>
          </a:xfrm>
        </p:spPr>
        <p:txBody>
          <a:bodyPr/>
          <a:lstStyle/>
          <a:p>
            <a:r>
              <a:rPr lang="en-US" dirty="0"/>
              <a:t>ML algorithms only work with numbers therefore you have to convert your data into numbers before you can train models and make predictions.</a:t>
            </a:r>
          </a:p>
        </p:txBody>
      </p:sp>
      <p:sp>
        <p:nvSpPr>
          <p:cNvPr id="4" name="Slide Number Placeholder 3">
            <a:extLst>
              <a:ext uri="{FF2B5EF4-FFF2-40B4-BE49-F238E27FC236}">
                <a16:creationId xmlns:a16="http://schemas.microsoft.com/office/drawing/2014/main" id="{44F02C44-220C-4FCA-83EC-576780C47142}"/>
              </a:ext>
            </a:extLst>
          </p:cNvPr>
          <p:cNvSpPr>
            <a:spLocks noGrp="1"/>
          </p:cNvSpPr>
          <p:nvPr>
            <p:ph type="sldNum" sz="quarter" idx="12"/>
          </p:nvPr>
        </p:nvSpPr>
        <p:spPr/>
        <p:txBody>
          <a:bodyPr/>
          <a:lstStyle/>
          <a:p>
            <a:pPr>
              <a:defRPr/>
            </a:pPr>
            <a:fld id="{78E3C7D8-0A6E-4943-BE1F-05385EF3EA2F}" type="slidenum">
              <a:rPr lang="en-US" smtClean="0"/>
              <a:pPr>
                <a:defRPr/>
              </a:pPr>
              <a:t>29</a:t>
            </a:fld>
            <a:endParaRPr lang="en-US"/>
          </a:p>
        </p:txBody>
      </p:sp>
      <p:pic>
        <p:nvPicPr>
          <p:cNvPr id="8" name="Picture 7">
            <a:extLst>
              <a:ext uri="{FF2B5EF4-FFF2-40B4-BE49-F238E27FC236}">
                <a16:creationId xmlns:a16="http://schemas.microsoft.com/office/drawing/2014/main" id="{6E813C00-ED75-4226-96B1-9CB9D0CD4721}"/>
              </a:ext>
            </a:extLst>
          </p:cNvPr>
          <p:cNvPicPr>
            <a:picLocks noChangeAspect="1"/>
          </p:cNvPicPr>
          <p:nvPr/>
        </p:nvPicPr>
        <p:blipFill>
          <a:blip r:embed="rId3"/>
          <a:stretch>
            <a:fillRect/>
          </a:stretch>
        </p:blipFill>
        <p:spPr>
          <a:xfrm>
            <a:off x="584200" y="2847119"/>
            <a:ext cx="8154538" cy="5687219"/>
          </a:xfrm>
          <a:prstGeom prst="rect">
            <a:avLst/>
          </a:prstGeom>
        </p:spPr>
      </p:pic>
    </p:spTree>
    <p:extLst>
      <p:ext uri="{BB962C8B-B14F-4D97-AF65-F5344CB8AC3E}">
        <p14:creationId xmlns:p14="http://schemas.microsoft.com/office/powerpoint/2010/main" val="540338086"/>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E82F3EA-83D8-49FC-A3EA-C4B5FCED51D0}"/>
              </a:ext>
            </a:extLst>
          </p:cNvPr>
          <p:cNvSpPr>
            <a:spLocks noGrp="1"/>
          </p:cNvSpPr>
          <p:nvPr>
            <p:ph type="title"/>
          </p:nvPr>
        </p:nvSpPr>
        <p:spPr/>
        <p:txBody>
          <a:bodyPr/>
          <a:lstStyle/>
          <a:p>
            <a:r>
              <a:rPr lang="en-US"/>
              <a:t>Terms</a:t>
            </a:r>
            <a:endParaRPr lang="en-US" dirty="0"/>
          </a:p>
        </p:txBody>
      </p:sp>
      <p:pic>
        <p:nvPicPr>
          <p:cNvPr id="8" name="Content Placeholder 7">
            <a:extLst>
              <a:ext uri="{FF2B5EF4-FFF2-40B4-BE49-F238E27FC236}">
                <a16:creationId xmlns:a16="http://schemas.microsoft.com/office/drawing/2014/main" id="{0EEFD050-6996-4092-A97F-9AB1F1056B0F}"/>
              </a:ext>
            </a:extLst>
          </p:cNvPr>
          <p:cNvPicPr>
            <a:picLocks noGrp="1" noChangeAspect="1"/>
          </p:cNvPicPr>
          <p:nvPr>
            <p:ph sz="half" idx="1"/>
          </p:nvPr>
        </p:nvPicPr>
        <p:blipFill>
          <a:blip r:embed="rId3"/>
          <a:stretch>
            <a:fillRect/>
          </a:stretch>
        </p:blipFill>
        <p:spPr>
          <a:xfrm>
            <a:off x="1985601" y="3157184"/>
            <a:ext cx="5172797" cy="5068007"/>
          </a:xfrm>
          <a:prstGeom prst="rect">
            <a:avLst/>
          </a:prstGeom>
        </p:spPr>
      </p:pic>
      <p:sp>
        <p:nvSpPr>
          <p:cNvPr id="2" name="Content Placeholder 1">
            <a:extLst>
              <a:ext uri="{FF2B5EF4-FFF2-40B4-BE49-F238E27FC236}">
                <a16:creationId xmlns:a16="http://schemas.microsoft.com/office/drawing/2014/main" id="{3C617FB5-52F6-4E62-80CE-93A0A41B5618}"/>
              </a:ext>
            </a:extLst>
          </p:cNvPr>
          <p:cNvSpPr>
            <a:spLocks noGrp="1"/>
          </p:cNvSpPr>
          <p:nvPr>
            <p:ph sz="half" idx="2"/>
          </p:nvPr>
        </p:nvSpPr>
        <p:spPr>
          <a:xfrm>
            <a:off x="8229600" y="1828800"/>
            <a:ext cx="6908800" cy="6956214"/>
          </a:xfrm>
        </p:spPr>
        <p:txBody>
          <a:bodyPr>
            <a:normAutofit fontScale="92500" lnSpcReduction="10000"/>
          </a:bodyPr>
          <a:lstStyle/>
          <a:p>
            <a:r>
              <a:rPr lang="en-US" b="1" dirty="0"/>
              <a:t>Artificial Intelligence</a:t>
            </a:r>
            <a:r>
              <a:rPr lang="en-US" dirty="0"/>
              <a:t>: development of tasks that usually requiring human intelligence such as facial recognition and search</a:t>
            </a:r>
          </a:p>
          <a:p>
            <a:endParaRPr lang="en-US" dirty="0"/>
          </a:p>
          <a:p>
            <a:r>
              <a:rPr lang="en-US" b="1" dirty="0"/>
              <a:t>Machine Learning</a:t>
            </a:r>
            <a:r>
              <a:rPr lang="en-US" dirty="0"/>
              <a:t>: use of algorithms and models to perform tasks without explicit instructions, relaying instead on patterns and inference</a:t>
            </a:r>
          </a:p>
          <a:p>
            <a:endParaRPr lang="en-US" dirty="0"/>
          </a:p>
          <a:p>
            <a:r>
              <a:rPr lang="en-US" b="1" dirty="0"/>
              <a:t>Deep Learning</a:t>
            </a:r>
            <a:r>
              <a:rPr lang="en-US" dirty="0"/>
              <a:t>: ML methods using Neural Networks (ANN)</a:t>
            </a:r>
          </a:p>
        </p:txBody>
      </p:sp>
      <p:sp>
        <p:nvSpPr>
          <p:cNvPr id="4" name="Slide Number Placeholder 3">
            <a:extLst>
              <a:ext uri="{FF2B5EF4-FFF2-40B4-BE49-F238E27FC236}">
                <a16:creationId xmlns:a16="http://schemas.microsoft.com/office/drawing/2014/main" id="{DF4DDEB4-F113-4295-98B3-348A8F224A25}"/>
              </a:ext>
            </a:extLst>
          </p:cNvPr>
          <p:cNvSpPr>
            <a:spLocks noGrp="1"/>
          </p:cNvSpPr>
          <p:nvPr>
            <p:ph type="sldNum" sz="quarter" idx="12"/>
          </p:nvPr>
        </p:nvSpPr>
        <p:spPr/>
        <p:txBody>
          <a:bodyPr/>
          <a:lstStyle/>
          <a:p>
            <a:pPr>
              <a:defRPr/>
            </a:pPr>
            <a:fld id="{78E3C7D8-0A6E-4943-BE1F-05385EF3EA2F}" type="slidenum">
              <a:rPr lang="en-US" smtClean="0"/>
              <a:pPr>
                <a:defRPr/>
              </a:pPr>
              <a:t>3</a:t>
            </a:fld>
            <a:endParaRPr lang="en-US"/>
          </a:p>
        </p:txBody>
      </p:sp>
    </p:spTree>
    <p:extLst>
      <p:ext uri="{BB962C8B-B14F-4D97-AF65-F5344CB8AC3E}">
        <p14:creationId xmlns:p14="http://schemas.microsoft.com/office/powerpoint/2010/main" val="2857001283"/>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BD33B9-4538-47F6-BCFE-A17656AFB0D6}"/>
              </a:ext>
            </a:extLst>
          </p:cNvPr>
          <p:cNvSpPr>
            <a:spLocks noGrp="1"/>
          </p:cNvSpPr>
          <p:nvPr>
            <p:ph type="title"/>
          </p:nvPr>
        </p:nvSpPr>
        <p:spPr/>
        <p:txBody>
          <a:bodyPr/>
          <a:lstStyle/>
          <a:p>
            <a:r>
              <a:rPr lang="en-US" dirty="0"/>
              <a:t>The Data Scientist</a:t>
            </a:r>
          </a:p>
        </p:txBody>
      </p:sp>
      <p:sp>
        <p:nvSpPr>
          <p:cNvPr id="4" name="Slide Number Placeholder 3">
            <a:extLst>
              <a:ext uri="{FF2B5EF4-FFF2-40B4-BE49-F238E27FC236}">
                <a16:creationId xmlns:a16="http://schemas.microsoft.com/office/drawing/2014/main" id="{2479E24C-F44D-44D9-9D82-2673C613830B}"/>
              </a:ext>
            </a:extLst>
          </p:cNvPr>
          <p:cNvSpPr>
            <a:spLocks noGrp="1"/>
          </p:cNvSpPr>
          <p:nvPr>
            <p:ph type="sldNum" sz="quarter" idx="12"/>
          </p:nvPr>
        </p:nvSpPr>
        <p:spPr/>
        <p:txBody>
          <a:bodyPr/>
          <a:lstStyle/>
          <a:p>
            <a:pPr>
              <a:defRPr/>
            </a:pPr>
            <a:fld id="{78E3C7D8-0A6E-4943-BE1F-05385EF3EA2F}" type="slidenum">
              <a:rPr lang="en-US" smtClean="0"/>
              <a:pPr>
                <a:defRPr/>
              </a:pPr>
              <a:t>30</a:t>
            </a:fld>
            <a:endParaRPr lang="en-US"/>
          </a:p>
        </p:txBody>
      </p:sp>
      <p:pic>
        <p:nvPicPr>
          <p:cNvPr id="5" name="Picture 2" descr="Screen Shot 2016-08-07 at 4.59.29 PM.png">
            <a:extLst>
              <a:ext uri="{FF2B5EF4-FFF2-40B4-BE49-F238E27FC236}">
                <a16:creationId xmlns:a16="http://schemas.microsoft.com/office/drawing/2014/main" id="{47A648C4-8022-4A68-A4E1-0E60D31F74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9106" y="2596444"/>
            <a:ext cx="14089294" cy="3352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5314814"/>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Data Scientist</a:t>
            </a:r>
          </a:p>
        </p:txBody>
      </p:sp>
      <p:pic>
        <p:nvPicPr>
          <p:cNvPr id="9218" name="Picture 2" descr="Image result for googlenet"/>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355599" y="3403344"/>
            <a:ext cx="15544802" cy="4575688"/>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2"/>
          </p:nvPr>
        </p:nvSpPr>
        <p:spPr/>
        <p:txBody>
          <a:bodyPr/>
          <a:lstStyle/>
          <a:p>
            <a:pPr>
              <a:defRPr/>
            </a:pPr>
            <a:fld id="{78E3C7D8-0A6E-4943-BE1F-05385EF3EA2F}" type="slidenum">
              <a:rPr lang="en-US" smtClean="0"/>
              <a:pPr>
                <a:defRPr/>
              </a:pPr>
              <a:t>31</a:t>
            </a:fld>
            <a:endParaRPr lang="en-US"/>
          </a:p>
        </p:txBody>
      </p:sp>
    </p:spTree>
    <p:extLst>
      <p:ext uri="{BB962C8B-B14F-4D97-AF65-F5344CB8AC3E}">
        <p14:creationId xmlns:p14="http://schemas.microsoft.com/office/powerpoint/2010/main" val="1956168021"/>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7A17E4-0E2C-4CBD-AC97-BF9EEB8705EC}"/>
              </a:ext>
            </a:extLst>
          </p:cNvPr>
          <p:cNvSpPr>
            <a:spLocks noGrp="1"/>
          </p:cNvSpPr>
          <p:nvPr>
            <p:ph type="title"/>
          </p:nvPr>
        </p:nvSpPr>
        <p:spPr/>
        <p:txBody>
          <a:bodyPr/>
          <a:lstStyle/>
          <a:p>
            <a:r>
              <a:rPr lang="en-US" dirty="0"/>
              <a:t>The ML Engineer</a:t>
            </a:r>
          </a:p>
        </p:txBody>
      </p:sp>
      <p:sp>
        <p:nvSpPr>
          <p:cNvPr id="3" name="Content Placeholder 2">
            <a:extLst>
              <a:ext uri="{FF2B5EF4-FFF2-40B4-BE49-F238E27FC236}">
                <a16:creationId xmlns:a16="http://schemas.microsoft.com/office/drawing/2014/main" id="{E97E537E-A5AA-48BB-AEF4-9A0B10BEB963}"/>
              </a:ext>
            </a:extLst>
          </p:cNvPr>
          <p:cNvSpPr>
            <a:spLocks noGrp="1"/>
          </p:cNvSpPr>
          <p:nvPr>
            <p:ph idx="1"/>
          </p:nvPr>
        </p:nvSpPr>
        <p:spPr/>
        <p:txBody>
          <a:bodyPr>
            <a:normAutofit/>
          </a:bodyPr>
          <a:lstStyle/>
          <a:p>
            <a:pPr marL="0" indent="0">
              <a:buNone/>
            </a:pPr>
            <a:endParaRPr lang="en-US" sz="4000" dirty="0">
              <a:latin typeface="Consolas" panose="020B0609020204030204" pitchFamily="49" charset="0"/>
            </a:endParaRPr>
          </a:p>
          <a:p>
            <a:pPr marL="0" indent="0">
              <a:buNone/>
            </a:pPr>
            <a:r>
              <a:rPr lang="en-US" sz="4000" dirty="0">
                <a:latin typeface="Consolas" panose="020B0609020204030204" pitchFamily="49" charset="0"/>
              </a:rPr>
              <a:t>from </a:t>
            </a:r>
            <a:r>
              <a:rPr lang="en-US" sz="4000" dirty="0" err="1">
                <a:latin typeface="Consolas" panose="020B0609020204030204" pitchFamily="49" charset="0"/>
              </a:rPr>
              <a:t>googlenet</a:t>
            </a:r>
            <a:r>
              <a:rPr lang="en-US" sz="4000" dirty="0">
                <a:latin typeface="Consolas" panose="020B0609020204030204" pitchFamily="49" charset="0"/>
              </a:rPr>
              <a:t> import </a:t>
            </a:r>
            <a:r>
              <a:rPr lang="en-US" sz="4000" dirty="0" err="1">
                <a:latin typeface="Consolas" panose="020B0609020204030204" pitchFamily="49" charset="0"/>
              </a:rPr>
              <a:t>create_googlenet</a:t>
            </a:r>
            <a:endParaRPr lang="en-US" sz="4000" dirty="0">
              <a:latin typeface="Consolas" panose="020B0609020204030204" pitchFamily="49" charset="0"/>
            </a:endParaRPr>
          </a:p>
          <a:p>
            <a:pPr marL="0" indent="0">
              <a:buNone/>
            </a:pPr>
            <a:endParaRPr lang="en-US" sz="4000" dirty="0">
              <a:latin typeface="Consolas" panose="020B0609020204030204" pitchFamily="49" charset="0"/>
            </a:endParaRPr>
          </a:p>
          <a:p>
            <a:pPr marL="0" indent="0">
              <a:buNone/>
            </a:pPr>
            <a:r>
              <a:rPr lang="en-US" sz="4000" dirty="0">
                <a:latin typeface="Consolas" panose="020B0609020204030204" pitchFamily="49" charset="0"/>
              </a:rPr>
              <a:t>model = </a:t>
            </a:r>
            <a:r>
              <a:rPr lang="en-US" sz="4000" dirty="0" err="1">
                <a:latin typeface="Consolas" panose="020B0609020204030204" pitchFamily="49" charset="0"/>
              </a:rPr>
              <a:t>create_googlenet</a:t>
            </a:r>
            <a:r>
              <a:rPr lang="en-US" sz="4000" dirty="0">
                <a:latin typeface="Consolas" panose="020B0609020204030204" pitchFamily="49" charset="0"/>
              </a:rPr>
              <a:t>()</a:t>
            </a:r>
          </a:p>
          <a:p>
            <a:pPr marL="0" indent="0">
              <a:buNone/>
            </a:pPr>
            <a:r>
              <a:rPr lang="en-US" sz="4000" dirty="0" err="1">
                <a:latin typeface="Consolas" panose="020B0609020204030204" pitchFamily="49" charset="0"/>
              </a:rPr>
              <a:t>sgd</a:t>
            </a:r>
            <a:r>
              <a:rPr lang="en-US" sz="4000" dirty="0">
                <a:latin typeface="Consolas" panose="020B0609020204030204" pitchFamily="49" charset="0"/>
              </a:rPr>
              <a:t> = SGD(</a:t>
            </a:r>
            <a:r>
              <a:rPr lang="en-US" sz="3200" dirty="0" err="1">
                <a:latin typeface="Consolas" panose="020B0609020204030204" pitchFamily="49" charset="0"/>
              </a:rPr>
              <a:t>lr</a:t>
            </a:r>
            <a:r>
              <a:rPr lang="en-US" sz="3200" dirty="0">
                <a:latin typeface="Consolas" panose="020B0609020204030204" pitchFamily="49" charset="0"/>
              </a:rPr>
              <a:t>=0.1, decay=1e-6, momentum=0.9, </a:t>
            </a:r>
            <a:r>
              <a:rPr lang="en-US" sz="3200" dirty="0" err="1">
                <a:latin typeface="Consolas" panose="020B0609020204030204" pitchFamily="49" charset="0"/>
              </a:rPr>
              <a:t>nesterov</a:t>
            </a:r>
            <a:r>
              <a:rPr lang="en-US" sz="3200" dirty="0">
                <a:latin typeface="Consolas" panose="020B0609020204030204" pitchFamily="49" charset="0"/>
              </a:rPr>
              <a:t>=True</a:t>
            </a:r>
            <a:r>
              <a:rPr lang="en-US" sz="4000" dirty="0">
                <a:latin typeface="Consolas" panose="020B0609020204030204" pitchFamily="49" charset="0"/>
              </a:rPr>
              <a:t>)</a:t>
            </a:r>
          </a:p>
          <a:p>
            <a:pPr marL="0" indent="0">
              <a:buNone/>
            </a:pPr>
            <a:r>
              <a:rPr lang="en-US" sz="4000" dirty="0" err="1">
                <a:latin typeface="Consolas" panose="020B0609020204030204" pitchFamily="49" charset="0"/>
              </a:rPr>
              <a:t>model.compile</a:t>
            </a:r>
            <a:r>
              <a:rPr lang="en-US" sz="4000" dirty="0">
                <a:latin typeface="Consolas" panose="020B0609020204030204" pitchFamily="49" charset="0"/>
              </a:rPr>
              <a:t>(</a:t>
            </a:r>
            <a:r>
              <a:rPr lang="en-US" sz="3200" dirty="0">
                <a:latin typeface="Consolas" panose="020B0609020204030204" pitchFamily="49" charset="0"/>
              </a:rPr>
              <a:t>optimizer=</a:t>
            </a:r>
            <a:r>
              <a:rPr lang="en-US" sz="3200" dirty="0" err="1">
                <a:latin typeface="Consolas" panose="020B0609020204030204" pitchFamily="49" charset="0"/>
              </a:rPr>
              <a:t>sgd</a:t>
            </a:r>
            <a:r>
              <a:rPr lang="en-US" sz="3200" dirty="0">
                <a:latin typeface="Consolas" panose="020B0609020204030204" pitchFamily="49" charset="0"/>
              </a:rPr>
              <a:t>, loss='</a:t>
            </a:r>
            <a:r>
              <a:rPr lang="en-US" sz="2800" dirty="0" err="1">
                <a:latin typeface="Consolas" panose="020B0609020204030204" pitchFamily="49" charset="0"/>
              </a:rPr>
              <a:t>categorical_crossentropy</a:t>
            </a:r>
            <a:r>
              <a:rPr lang="en-US" sz="3200" dirty="0">
                <a:latin typeface="Consolas" panose="020B0609020204030204" pitchFamily="49" charset="0"/>
              </a:rPr>
              <a:t>’</a:t>
            </a:r>
            <a:r>
              <a:rPr lang="en-US" sz="4000" dirty="0">
                <a:latin typeface="Consolas" panose="020B0609020204030204" pitchFamily="49" charset="0"/>
              </a:rPr>
              <a:t>)</a:t>
            </a:r>
          </a:p>
          <a:p>
            <a:pPr marL="0" indent="0">
              <a:buNone/>
            </a:pPr>
            <a:r>
              <a:rPr lang="en-US" sz="4000" dirty="0" err="1">
                <a:latin typeface="Consolas" panose="020B0609020204030204" pitchFamily="49" charset="0"/>
              </a:rPr>
              <a:t>model.fit</a:t>
            </a:r>
            <a:r>
              <a:rPr lang="en-US" sz="4000" dirty="0">
                <a:latin typeface="Consolas" panose="020B0609020204030204" pitchFamily="49" charset="0"/>
              </a:rPr>
              <a:t>(</a:t>
            </a:r>
            <a:r>
              <a:rPr lang="en-US" sz="3200" dirty="0" err="1">
                <a:latin typeface="Consolas" panose="020B0609020204030204" pitchFamily="49" charset="0"/>
              </a:rPr>
              <a:t>x,y</a:t>
            </a:r>
            <a:r>
              <a:rPr lang="en-US" sz="3200" dirty="0">
                <a:latin typeface="Consolas" panose="020B0609020204030204" pitchFamily="49" charset="0"/>
              </a:rPr>
              <a:t>, verbose=1, </a:t>
            </a:r>
            <a:r>
              <a:rPr lang="en-US" sz="3200" dirty="0" err="1">
                <a:latin typeface="Consolas" panose="020B0609020204030204" pitchFamily="49" charset="0"/>
              </a:rPr>
              <a:t>batch_size</a:t>
            </a:r>
            <a:r>
              <a:rPr lang="en-US" sz="3200" dirty="0">
                <a:latin typeface="Consolas" panose="020B0609020204030204" pitchFamily="49" charset="0"/>
              </a:rPr>
              <a:t>=1, epochs=1000</a:t>
            </a:r>
            <a:r>
              <a:rPr lang="en-US" sz="4000" dirty="0">
                <a:latin typeface="Consolas" panose="020B0609020204030204" pitchFamily="49" charset="0"/>
              </a:rPr>
              <a:t>)</a:t>
            </a:r>
          </a:p>
          <a:p>
            <a:pPr marL="0" indent="0">
              <a:buNone/>
            </a:pPr>
            <a:endParaRPr lang="en-US" sz="4000" dirty="0">
              <a:latin typeface="Consolas" panose="020B0609020204030204" pitchFamily="49" charset="0"/>
            </a:endParaRPr>
          </a:p>
          <a:p>
            <a:pPr marL="0" indent="0">
              <a:buNone/>
            </a:pPr>
            <a:endParaRPr lang="en-US" sz="4000" dirty="0">
              <a:latin typeface="Consolas" panose="020B0609020204030204" pitchFamily="49" charset="0"/>
            </a:endParaRPr>
          </a:p>
          <a:p>
            <a:pPr marL="0" indent="0">
              <a:buNone/>
            </a:pPr>
            <a:endParaRPr lang="en-US" sz="4000" dirty="0">
              <a:latin typeface="Consolas" panose="020B0609020204030204" pitchFamily="49" charset="0"/>
            </a:endParaRPr>
          </a:p>
          <a:p>
            <a:endParaRPr lang="en-US" dirty="0"/>
          </a:p>
        </p:txBody>
      </p:sp>
      <p:sp>
        <p:nvSpPr>
          <p:cNvPr id="4" name="Slide Number Placeholder 3">
            <a:extLst>
              <a:ext uri="{FF2B5EF4-FFF2-40B4-BE49-F238E27FC236}">
                <a16:creationId xmlns:a16="http://schemas.microsoft.com/office/drawing/2014/main" id="{7B161AB0-5286-49BB-A648-F5DC170244CF}"/>
              </a:ext>
            </a:extLst>
          </p:cNvPr>
          <p:cNvSpPr>
            <a:spLocks noGrp="1"/>
          </p:cNvSpPr>
          <p:nvPr>
            <p:ph type="sldNum" sz="quarter" idx="12"/>
          </p:nvPr>
        </p:nvSpPr>
        <p:spPr/>
        <p:txBody>
          <a:bodyPr/>
          <a:lstStyle/>
          <a:p>
            <a:pPr>
              <a:defRPr/>
            </a:pPr>
            <a:fld id="{78E3C7D8-0A6E-4943-BE1F-05385EF3EA2F}" type="slidenum">
              <a:rPr lang="en-US" smtClean="0"/>
              <a:pPr>
                <a:defRPr/>
              </a:pPr>
              <a:t>32</a:t>
            </a:fld>
            <a:endParaRPr lang="en-US"/>
          </a:p>
        </p:txBody>
      </p:sp>
    </p:spTree>
    <p:extLst>
      <p:ext uri="{BB962C8B-B14F-4D97-AF65-F5344CB8AC3E}">
        <p14:creationId xmlns:p14="http://schemas.microsoft.com/office/powerpoint/2010/main" val="1449222753"/>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B92905-977C-4E0B-B9C3-FA7F6ABBC44D}"/>
              </a:ext>
            </a:extLst>
          </p:cNvPr>
          <p:cNvSpPr>
            <a:spLocks noGrp="1"/>
          </p:cNvSpPr>
          <p:nvPr>
            <p:ph type="title"/>
          </p:nvPr>
        </p:nvSpPr>
        <p:spPr/>
        <p:txBody>
          <a:bodyPr/>
          <a:lstStyle/>
          <a:p>
            <a:r>
              <a:rPr lang="en-US" dirty="0"/>
              <a:t>The ML Engineer</a:t>
            </a:r>
          </a:p>
        </p:txBody>
      </p:sp>
      <p:sp>
        <p:nvSpPr>
          <p:cNvPr id="5" name="Slide Number Placeholder 4">
            <a:extLst>
              <a:ext uri="{FF2B5EF4-FFF2-40B4-BE49-F238E27FC236}">
                <a16:creationId xmlns:a16="http://schemas.microsoft.com/office/drawing/2014/main" id="{9CCBDE28-1900-4145-8DFF-F327095647AF}"/>
              </a:ext>
            </a:extLst>
          </p:cNvPr>
          <p:cNvSpPr>
            <a:spLocks noGrp="1"/>
          </p:cNvSpPr>
          <p:nvPr>
            <p:ph type="sldNum" sz="quarter" idx="12"/>
          </p:nvPr>
        </p:nvSpPr>
        <p:spPr/>
        <p:txBody>
          <a:bodyPr/>
          <a:lstStyle/>
          <a:p>
            <a:pPr>
              <a:defRPr/>
            </a:pPr>
            <a:fld id="{78E3C7D8-0A6E-4943-BE1F-05385EF3EA2F}" type="slidenum">
              <a:rPr lang="en-US" smtClean="0"/>
              <a:pPr>
                <a:defRPr/>
              </a:pPr>
              <a:t>33</a:t>
            </a:fld>
            <a:endParaRPr lang="en-US"/>
          </a:p>
        </p:txBody>
      </p:sp>
      <p:pic>
        <p:nvPicPr>
          <p:cNvPr id="6" name="Picture 2" descr="Image result for blueberry muffins or dogs">
            <a:extLst>
              <a:ext uri="{FF2B5EF4-FFF2-40B4-BE49-F238E27FC236}">
                <a16:creationId xmlns:a16="http://schemas.microsoft.com/office/drawing/2014/main" id="{116281A6-3AEA-45FD-B905-116A4ED14306}"/>
              </a:ext>
            </a:extLst>
          </p:cNvPr>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tretch>
            <a:fillRect/>
          </a:stretch>
        </p:blipFill>
        <p:spPr bwMode="auto">
          <a:xfrm>
            <a:off x="1643062" y="2738437"/>
            <a:ext cx="5857875" cy="59055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Image result for sheepdog or mop">
            <a:extLst>
              <a:ext uri="{FF2B5EF4-FFF2-40B4-BE49-F238E27FC236}">
                <a16:creationId xmlns:a16="http://schemas.microsoft.com/office/drawing/2014/main" id="{C4421EBB-1C48-4608-84B6-0E979EC6EBCB}"/>
              </a:ext>
            </a:extLst>
          </p:cNvPr>
          <p:cNvPicPr>
            <a:picLocks noGrp="1" noChangeAspect="1" noChangeArrowheads="1"/>
          </p:cNvPicPr>
          <p:nvPr>
            <p:ph sz="half" idx="2"/>
          </p:nvPr>
        </p:nvPicPr>
        <p:blipFill>
          <a:blip r:embed="rId4">
            <a:extLst>
              <a:ext uri="{28A0092B-C50C-407E-A947-70E740481C1C}">
                <a14:useLocalDpi xmlns:a14="http://schemas.microsoft.com/office/drawing/2010/main" val="0"/>
              </a:ext>
            </a:extLst>
          </a:blip>
          <a:srcRect/>
          <a:stretch>
            <a:fillRect/>
          </a:stretch>
        </p:blipFill>
        <p:spPr bwMode="auto">
          <a:xfrm>
            <a:off x="9082511" y="2597150"/>
            <a:ext cx="5202977" cy="6188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8958844"/>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CBD14B-DE0F-450E-B340-190A79998126}"/>
              </a:ext>
            </a:extLst>
          </p:cNvPr>
          <p:cNvSpPr>
            <a:spLocks noGrp="1"/>
          </p:cNvSpPr>
          <p:nvPr>
            <p:ph type="title"/>
          </p:nvPr>
        </p:nvSpPr>
        <p:spPr/>
        <p:txBody>
          <a:bodyPr/>
          <a:lstStyle/>
          <a:p>
            <a:r>
              <a:rPr lang="en-US" dirty="0"/>
              <a:t>Combating Massive Amount of Variation in your data</a:t>
            </a:r>
          </a:p>
        </p:txBody>
      </p:sp>
      <p:sp>
        <p:nvSpPr>
          <p:cNvPr id="3" name="Content Placeholder 2">
            <a:extLst>
              <a:ext uri="{FF2B5EF4-FFF2-40B4-BE49-F238E27FC236}">
                <a16:creationId xmlns:a16="http://schemas.microsoft.com/office/drawing/2014/main" id="{25C2A5DA-F7DC-4D83-902F-26DF4CAEDB2E}"/>
              </a:ext>
            </a:extLst>
          </p:cNvPr>
          <p:cNvSpPr>
            <a:spLocks noGrp="1"/>
          </p:cNvSpPr>
          <p:nvPr>
            <p:ph sz="half" idx="1"/>
          </p:nvPr>
        </p:nvSpPr>
        <p:spPr>
          <a:xfrm>
            <a:off x="1091821" y="2596444"/>
            <a:ext cx="7874379" cy="6188570"/>
          </a:xfrm>
        </p:spPr>
        <p:txBody>
          <a:bodyPr/>
          <a:lstStyle/>
          <a:p>
            <a:r>
              <a:rPr lang="en-US" dirty="0"/>
              <a:t>Unsupervised Learning</a:t>
            </a:r>
          </a:p>
          <a:p>
            <a:pPr lvl="1"/>
            <a:r>
              <a:rPr lang="en-US" dirty="0"/>
              <a:t>Clustering</a:t>
            </a:r>
          </a:p>
          <a:p>
            <a:pPr lvl="1"/>
            <a:r>
              <a:rPr lang="en-US" dirty="0"/>
              <a:t>Dimensionality Reduction</a:t>
            </a:r>
          </a:p>
          <a:p>
            <a:pPr lvl="1"/>
            <a:r>
              <a:rPr lang="en-US" dirty="0"/>
              <a:t>Principle Component Analysis </a:t>
            </a:r>
            <a:r>
              <a:rPr lang="en-US" sz="2800" dirty="0"/>
              <a:t>(</a:t>
            </a:r>
            <a:r>
              <a:rPr lang="en-US" dirty="0"/>
              <a:t>PCA</a:t>
            </a:r>
            <a:r>
              <a:rPr lang="en-US" sz="2800" dirty="0"/>
              <a:t>)</a:t>
            </a:r>
          </a:p>
          <a:p>
            <a:endParaRPr lang="en-US" dirty="0"/>
          </a:p>
        </p:txBody>
      </p:sp>
      <p:sp>
        <p:nvSpPr>
          <p:cNvPr id="5" name="Content Placeholder 4">
            <a:extLst>
              <a:ext uri="{FF2B5EF4-FFF2-40B4-BE49-F238E27FC236}">
                <a16:creationId xmlns:a16="http://schemas.microsoft.com/office/drawing/2014/main" id="{0A5C78A0-B224-48D2-AFA5-2A62E8D1443B}"/>
              </a:ext>
            </a:extLst>
          </p:cNvPr>
          <p:cNvSpPr>
            <a:spLocks noGrp="1"/>
          </p:cNvSpPr>
          <p:nvPr>
            <p:ph sz="half" idx="2"/>
          </p:nvPr>
        </p:nvSpPr>
        <p:spPr>
          <a:xfrm>
            <a:off x="9271000" y="2596444"/>
            <a:ext cx="5867400" cy="6188570"/>
          </a:xfrm>
        </p:spPr>
        <p:txBody>
          <a:bodyPr/>
          <a:lstStyle/>
          <a:p>
            <a:r>
              <a:rPr lang="en-US" dirty="0"/>
              <a:t>Ensemble Learning</a:t>
            </a:r>
          </a:p>
          <a:p>
            <a:endParaRPr lang="en-US" dirty="0"/>
          </a:p>
        </p:txBody>
      </p:sp>
      <p:sp>
        <p:nvSpPr>
          <p:cNvPr id="4" name="Slide Number Placeholder 3">
            <a:extLst>
              <a:ext uri="{FF2B5EF4-FFF2-40B4-BE49-F238E27FC236}">
                <a16:creationId xmlns:a16="http://schemas.microsoft.com/office/drawing/2014/main" id="{6447C9BF-BE76-4982-B739-BBFA76A0F23F}"/>
              </a:ext>
            </a:extLst>
          </p:cNvPr>
          <p:cNvSpPr>
            <a:spLocks noGrp="1"/>
          </p:cNvSpPr>
          <p:nvPr>
            <p:ph type="sldNum" sz="quarter" idx="12"/>
          </p:nvPr>
        </p:nvSpPr>
        <p:spPr/>
        <p:txBody>
          <a:bodyPr/>
          <a:lstStyle/>
          <a:p>
            <a:pPr>
              <a:defRPr/>
            </a:pPr>
            <a:fld id="{78E3C7D8-0A6E-4943-BE1F-05385EF3EA2F}" type="slidenum">
              <a:rPr lang="en-US" smtClean="0"/>
              <a:pPr>
                <a:defRPr/>
              </a:pPr>
              <a:t>34</a:t>
            </a:fld>
            <a:endParaRPr lang="en-US"/>
          </a:p>
        </p:txBody>
      </p:sp>
      <p:pic>
        <p:nvPicPr>
          <p:cNvPr id="7" name="Picture 6" descr="A close up of a map&#10;&#10;Description automatically generated">
            <a:extLst>
              <a:ext uri="{FF2B5EF4-FFF2-40B4-BE49-F238E27FC236}">
                <a16:creationId xmlns:a16="http://schemas.microsoft.com/office/drawing/2014/main" id="{F3BB40C8-7C86-42EE-BE80-607F6D2054F8}"/>
              </a:ext>
            </a:extLst>
          </p:cNvPr>
          <p:cNvPicPr>
            <a:picLocks noChangeAspect="1"/>
          </p:cNvPicPr>
          <p:nvPr/>
        </p:nvPicPr>
        <p:blipFill>
          <a:blip r:embed="rId2"/>
          <a:stretch>
            <a:fillRect/>
          </a:stretch>
        </p:blipFill>
        <p:spPr>
          <a:xfrm>
            <a:off x="1803400" y="4876800"/>
            <a:ext cx="5588000" cy="4191000"/>
          </a:xfrm>
          <a:prstGeom prst="rect">
            <a:avLst/>
          </a:prstGeom>
        </p:spPr>
      </p:pic>
      <p:pic>
        <p:nvPicPr>
          <p:cNvPr id="9" name="Picture 8" descr="A close up of a logo&#10;&#10;Description automatically generated">
            <a:extLst>
              <a:ext uri="{FF2B5EF4-FFF2-40B4-BE49-F238E27FC236}">
                <a16:creationId xmlns:a16="http://schemas.microsoft.com/office/drawing/2014/main" id="{E5F22F12-BB64-42CE-9F7B-80F2912DD69A}"/>
              </a:ext>
            </a:extLst>
          </p:cNvPr>
          <p:cNvPicPr>
            <a:picLocks noChangeAspect="1"/>
          </p:cNvPicPr>
          <p:nvPr/>
        </p:nvPicPr>
        <p:blipFill>
          <a:blip r:embed="rId3"/>
          <a:stretch>
            <a:fillRect/>
          </a:stretch>
        </p:blipFill>
        <p:spPr>
          <a:xfrm>
            <a:off x="9272270" y="4343400"/>
            <a:ext cx="5715000" cy="3876675"/>
          </a:xfrm>
          <a:prstGeom prst="rect">
            <a:avLst/>
          </a:prstGeom>
        </p:spPr>
      </p:pic>
    </p:spTree>
    <p:extLst>
      <p:ext uri="{BB962C8B-B14F-4D97-AF65-F5344CB8AC3E}">
        <p14:creationId xmlns:p14="http://schemas.microsoft.com/office/powerpoint/2010/main" val="295066045"/>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0" end="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C07513-4DE2-46FF-A1C3-48C5C0785550}"/>
              </a:ext>
            </a:extLst>
          </p:cNvPr>
          <p:cNvSpPr>
            <a:spLocks noGrp="1"/>
          </p:cNvSpPr>
          <p:nvPr>
            <p:ph type="title"/>
          </p:nvPr>
        </p:nvSpPr>
        <p:spPr/>
        <p:txBody>
          <a:bodyPr/>
          <a:lstStyle/>
          <a:p>
            <a:r>
              <a:rPr lang="en-US" dirty="0"/>
              <a:t>Realities</a:t>
            </a:r>
          </a:p>
        </p:txBody>
      </p:sp>
      <p:sp>
        <p:nvSpPr>
          <p:cNvPr id="3" name="Content Placeholder 2">
            <a:extLst>
              <a:ext uri="{FF2B5EF4-FFF2-40B4-BE49-F238E27FC236}">
                <a16:creationId xmlns:a16="http://schemas.microsoft.com/office/drawing/2014/main" id="{20FBB14B-79C2-460E-AE66-FA0DE573F286}"/>
              </a:ext>
            </a:extLst>
          </p:cNvPr>
          <p:cNvSpPr>
            <a:spLocks noGrp="1"/>
          </p:cNvSpPr>
          <p:nvPr>
            <p:ph idx="1"/>
          </p:nvPr>
        </p:nvSpPr>
        <p:spPr/>
        <p:txBody>
          <a:bodyPr/>
          <a:lstStyle/>
          <a:p>
            <a:r>
              <a:rPr lang="en-US" dirty="0"/>
              <a:t>Most ML/DS projects don’t exist on their own, they are usually integrated into other systems</a:t>
            </a:r>
          </a:p>
          <a:p>
            <a:r>
              <a:rPr lang="en-US" dirty="0"/>
              <a:t>Most real-world ML projects will implore more than one ML component</a:t>
            </a:r>
          </a:p>
          <a:p>
            <a:r>
              <a:rPr lang="en-US" dirty="0"/>
              <a:t>If there is bias in your data, then the ML app will pick up over apply it everywhere</a:t>
            </a:r>
          </a:p>
          <a:p>
            <a:r>
              <a:rPr lang="en-US" dirty="0"/>
              <a:t>Thou must know thy data</a:t>
            </a:r>
          </a:p>
        </p:txBody>
      </p:sp>
      <p:sp>
        <p:nvSpPr>
          <p:cNvPr id="4" name="Slide Number Placeholder 3">
            <a:extLst>
              <a:ext uri="{FF2B5EF4-FFF2-40B4-BE49-F238E27FC236}">
                <a16:creationId xmlns:a16="http://schemas.microsoft.com/office/drawing/2014/main" id="{23CE8064-05E4-4EE7-B9C9-D3DD8F369D00}"/>
              </a:ext>
            </a:extLst>
          </p:cNvPr>
          <p:cNvSpPr>
            <a:spLocks noGrp="1"/>
          </p:cNvSpPr>
          <p:nvPr>
            <p:ph type="sldNum" sz="quarter" idx="12"/>
          </p:nvPr>
        </p:nvSpPr>
        <p:spPr/>
        <p:txBody>
          <a:bodyPr/>
          <a:lstStyle/>
          <a:p>
            <a:pPr>
              <a:defRPr/>
            </a:pPr>
            <a:fld id="{78E3C7D8-0A6E-4943-BE1F-05385EF3EA2F}" type="slidenum">
              <a:rPr lang="en-US" smtClean="0"/>
              <a:pPr>
                <a:defRPr/>
              </a:pPr>
              <a:t>35</a:t>
            </a:fld>
            <a:endParaRPr lang="en-US"/>
          </a:p>
        </p:txBody>
      </p:sp>
    </p:spTree>
    <p:extLst>
      <p:ext uri="{BB962C8B-B14F-4D97-AF65-F5344CB8AC3E}">
        <p14:creationId xmlns:p14="http://schemas.microsoft.com/office/powerpoint/2010/main" val="4196241293"/>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7D7D88-31E8-4AF4-A724-7331578D5AC5}"/>
              </a:ext>
            </a:extLst>
          </p:cNvPr>
          <p:cNvSpPr>
            <a:spLocks noGrp="1"/>
          </p:cNvSpPr>
          <p:nvPr>
            <p:ph type="title"/>
          </p:nvPr>
        </p:nvSpPr>
        <p:spPr/>
        <p:txBody>
          <a:bodyPr/>
          <a:lstStyle/>
          <a:p>
            <a:r>
              <a:rPr lang="en-US" dirty="0"/>
              <a:t>Realities</a:t>
            </a:r>
          </a:p>
        </p:txBody>
      </p:sp>
      <p:sp>
        <p:nvSpPr>
          <p:cNvPr id="3" name="Content Placeholder 2">
            <a:extLst>
              <a:ext uri="{FF2B5EF4-FFF2-40B4-BE49-F238E27FC236}">
                <a16:creationId xmlns:a16="http://schemas.microsoft.com/office/drawing/2014/main" id="{7AE02647-3777-412E-9164-5C4F9B136618}"/>
              </a:ext>
            </a:extLst>
          </p:cNvPr>
          <p:cNvSpPr>
            <a:spLocks noGrp="1"/>
          </p:cNvSpPr>
          <p:nvPr>
            <p:ph idx="1"/>
          </p:nvPr>
        </p:nvSpPr>
        <p:spPr/>
        <p:txBody>
          <a:bodyPr/>
          <a:lstStyle/>
          <a:p>
            <a:r>
              <a:rPr lang="en-US" dirty="0"/>
              <a:t>There is the what we care about and what the client cares about.</a:t>
            </a:r>
          </a:p>
          <a:p>
            <a:r>
              <a:rPr lang="en-US" dirty="0"/>
              <a:t>We care about things like recognition rate, precision, recall, etc.</a:t>
            </a:r>
          </a:p>
          <a:p>
            <a:r>
              <a:rPr lang="en-US" dirty="0"/>
              <a:t>Clients care about things such as minimizing false positive rates</a:t>
            </a:r>
          </a:p>
          <a:p>
            <a:endParaRPr lang="en-US" dirty="0"/>
          </a:p>
          <a:p>
            <a:endParaRPr lang="en-US" dirty="0"/>
          </a:p>
        </p:txBody>
      </p:sp>
      <p:sp>
        <p:nvSpPr>
          <p:cNvPr id="4" name="Slide Number Placeholder 3">
            <a:extLst>
              <a:ext uri="{FF2B5EF4-FFF2-40B4-BE49-F238E27FC236}">
                <a16:creationId xmlns:a16="http://schemas.microsoft.com/office/drawing/2014/main" id="{6B7947BD-67EB-439E-B801-D1A3C70C2E84}"/>
              </a:ext>
            </a:extLst>
          </p:cNvPr>
          <p:cNvSpPr>
            <a:spLocks noGrp="1"/>
          </p:cNvSpPr>
          <p:nvPr>
            <p:ph type="sldNum" sz="quarter" idx="12"/>
          </p:nvPr>
        </p:nvSpPr>
        <p:spPr/>
        <p:txBody>
          <a:bodyPr/>
          <a:lstStyle/>
          <a:p>
            <a:pPr>
              <a:defRPr/>
            </a:pPr>
            <a:fld id="{78E3C7D8-0A6E-4943-BE1F-05385EF3EA2F}" type="slidenum">
              <a:rPr lang="en-US" smtClean="0"/>
              <a:pPr>
                <a:defRPr/>
              </a:pPr>
              <a:t>36</a:t>
            </a:fld>
            <a:endParaRPr lang="en-US"/>
          </a:p>
        </p:txBody>
      </p:sp>
    </p:spTree>
    <p:extLst>
      <p:ext uri="{BB962C8B-B14F-4D97-AF65-F5344CB8AC3E}">
        <p14:creationId xmlns:p14="http://schemas.microsoft.com/office/powerpoint/2010/main" val="2637669374"/>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2235200" y="1117600"/>
            <a:ext cx="11785600" cy="7416800"/>
          </a:xfrm>
          <a:prstGeom prst="rect">
            <a:avLst/>
          </a:prstGeom>
          <a:noFill/>
          <a:ln w="76200" cap="flat" cmpd="sng" algn="ctr">
            <a:solidFill>
              <a:srgbClr val="DB6413"/>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121920" tIns="60960" rIns="121920" bIns="60960" numCol="1" rtlCol="0" anchor="t" anchorCtr="0" compatLnSpc="1">
            <a:prstTxWarp prst="textNoShape">
              <a:avLst/>
            </a:prstTxWarp>
          </a:bodyPr>
          <a:lstStyle/>
          <a:p>
            <a:pPr algn="ctr" fontAlgn="base">
              <a:spcBef>
                <a:spcPct val="0"/>
              </a:spcBef>
              <a:spcAft>
                <a:spcPct val="0"/>
              </a:spcAft>
            </a:pPr>
            <a:endParaRPr lang="en-US" sz="5600">
              <a:solidFill>
                <a:srgbClr val="DB6413"/>
              </a:solidFill>
              <a:ea typeface="ヒラギノ角ゴ ProN W3" charset="0"/>
              <a:cs typeface="ヒラギノ角ゴ ProN W3" charset="0"/>
            </a:endParaRPr>
          </a:p>
        </p:txBody>
      </p:sp>
      <p:sp>
        <p:nvSpPr>
          <p:cNvPr id="3" name="Rectangle 2"/>
          <p:cNvSpPr/>
          <p:nvPr/>
        </p:nvSpPr>
        <p:spPr bwMode="auto">
          <a:xfrm>
            <a:off x="2641600" y="1422400"/>
            <a:ext cx="10972800" cy="6807200"/>
          </a:xfrm>
          <a:prstGeom prst="rect">
            <a:avLst/>
          </a:prstGeom>
          <a:noFill/>
          <a:ln w="25400"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121920" tIns="60960" rIns="121920" bIns="60960" numCol="1" rtlCol="0" anchor="t" anchorCtr="0" compatLnSpc="1">
            <a:prstTxWarp prst="textNoShape">
              <a:avLst/>
            </a:prstTxWarp>
          </a:bodyPr>
          <a:lstStyle/>
          <a:p>
            <a:pPr algn="ctr" fontAlgn="base">
              <a:spcBef>
                <a:spcPct val="0"/>
              </a:spcBef>
              <a:spcAft>
                <a:spcPct val="0"/>
              </a:spcAft>
            </a:pPr>
            <a:endParaRPr lang="en-US" sz="5600">
              <a:ea typeface="ヒラギノ角ゴ ProN W3" charset="0"/>
              <a:cs typeface="ヒラギノ角ゴ ProN W3" charset="0"/>
            </a:endParaRPr>
          </a:p>
        </p:txBody>
      </p:sp>
      <p:sp>
        <p:nvSpPr>
          <p:cNvPr id="4" name="Rectangle 3"/>
          <p:cNvSpPr/>
          <p:nvPr/>
        </p:nvSpPr>
        <p:spPr bwMode="auto">
          <a:xfrm>
            <a:off x="2438400" y="1320800"/>
            <a:ext cx="11379200" cy="7010400"/>
          </a:xfrm>
          <a:prstGeom prst="rect">
            <a:avLst/>
          </a:prstGeom>
          <a:noFill/>
          <a:ln w="76200" cap="flat" cmpd="sng" algn="ctr">
            <a:solidFill>
              <a:srgbClr val="A7A3A3"/>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121920" tIns="60960" rIns="121920" bIns="60960" numCol="1" rtlCol="0" anchor="t" anchorCtr="0" compatLnSpc="1">
            <a:prstTxWarp prst="textNoShape">
              <a:avLst/>
            </a:prstTxWarp>
          </a:bodyPr>
          <a:lstStyle/>
          <a:p>
            <a:pPr algn="ctr" fontAlgn="base">
              <a:spcBef>
                <a:spcPct val="0"/>
              </a:spcBef>
              <a:spcAft>
                <a:spcPct val="0"/>
              </a:spcAft>
            </a:pPr>
            <a:endParaRPr lang="en-US" sz="5600">
              <a:ea typeface="ヒラギノ角ゴ ProN W3" charset="0"/>
              <a:cs typeface="ヒラギノ角ゴ ProN W3" charset="0"/>
            </a:endParaRPr>
          </a:p>
        </p:txBody>
      </p:sp>
      <p:sp>
        <p:nvSpPr>
          <p:cNvPr id="5" name="TextBox 4">
            <a:extLst>
              <a:ext uri="{FF2B5EF4-FFF2-40B4-BE49-F238E27FC236}">
                <a16:creationId xmlns:a16="http://schemas.microsoft.com/office/drawing/2014/main" id="{7196E192-9ACF-484B-8F14-AE87CCA0BAC4}"/>
              </a:ext>
            </a:extLst>
          </p:cNvPr>
          <p:cNvSpPr txBox="1"/>
          <p:nvPr/>
        </p:nvSpPr>
        <p:spPr>
          <a:xfrm>
            <a:off x="3022600" y="2362200"/>
            <a:ext cx="10439400" cy="5509200"/>
          </a:xfrm>
          <a:prstGeom prst="rect">
            <a:avLst/>
          </a:prstGeom>
          <a:noFill/>
        </p:spPr>
        <p:txBody>
          <a:bodyPr wrap="square" rtlCol="0">
            <a:spAutoFit/>
          </a:bodyPr>
          <a:lstStyle/>
          <a:p>
            <a:pPr algn="ctr"/>
            <a:r>
              <a:rPr lang="en-US" sz="8800" dirty="0">
                <a:latin typeface="Futura LT Pro Book"/>
              </a:rPr>
              <a:t>Questions</a:t>
            </a:r>
          </a:p>
          <a:p>
            <a:pPr algn="ctr"/>
            <a:endParaRPr lang="en-US" sz="8800" dirty="0">
              <a:latin typeface="Futura LT Pro Book"/>
            </a:endParaRPr>
          </a:p>
          <a:p>
            <a:r>
              <a:rPr lang="en-US" sz="8800" dirty="0">
                <a:latin typeface="Futura LT Pro Book"/>
              </a:rPr>
              <a:t>github.com/</a:t>
            </a:r>
            <a:r>
              <a:rPr lang="en-US" sz="8800" dirty="0" err="1">
                <a:latin typeface="Futura LT Pro Book"/>
              </a:rPr>
              <a:t>korz</a:t>
            </a:r>
            <a:endParaRPr lang="en-US" sz="8800" dirty="0">
              <a:latin typeface="Futura LT Pro Book"/>
            </a:endParaRPr>
          </a:p>
          <a:p>
            <a:r>
              <a:rPr lang="en-US" sz="8800" dirty="0">
                <a:latin typeface="Futura LT Pro Book"/>
              </a:rPr>
              <a:t>@</a:t>
            </a:r>
            <a:r>
              <a:rPr lang="en-US" sz="8800" dirty="0" err="1">
                <a:latin typeface="Futura LT Pro Book"/>
              </a:rPr>
              <a:t>bkorzynski</a:t>
            </a:r>
            <a:endParaRPr lang="en-US" sz="8800" dirty="0">
              <a:latin typeface="Futura LT Pro Book"/>
            </a:endParaRPr>
          </a:p>
        </p:txBody>
      </p:sp>
    </p:spTree>
    <p:extLst>
      <p:ext uri="{BB962C8B-B14F-4D97-AF65-F5344CB8AC3E}">
        <p14:creationId xmlns:p14="http://schemas.microsoft.com/office/powerpoint/2010/main" val="4169439916"/>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B7630-E035-47C3-9D8B-F7823D8BF020}"/>
              </a:ext>
            </a:extLst>
          </p:cNvPr>
          <p:cNvSpPr>
            <a:spLocks noGrp="1"/>
          </p:cNvSpPr>
          <p:nvPr>
            <p:ph type="title"/>
          </p:nvPr>
        </p:nvSpPr>
        <p:spPr/>
        <p:txBody>
          <a:bodyPr/>
          <a:lstStyle/>
          <a:p>
            <a:r>
              <a:rPr lang="en-US" dirty="0"/>
              <a:t>Types of Machine Learning Problems</a:t>
            </a:r>
          </a:p>
        </p:txBody>
      </p:sp>
      <p:sp>
        <p:nvSpPr>
          <p:cNvPr id="3" name="Content Placeholder 2">
            <a:extLst>
              <a:ext uri="{FF2B5EF4-FFF2-40B4-BE49-F238E27FC236}">
                <a16:creationId xmlns:a16="http://schemas.microsoft.com/office/drawing/2014/main" id="{3DC22D43-8CB3-43E1-98EE-B94F61479D4E}"/>
              </a:ext>
            </a:extLst>
          </p:cNvPr>
          <p:cNvSpPr>
            <a:spLocks noGrp="1"/>
          </p:cNvSpPr>
          <p:nvPr>
            <p:ph sz="half" idx="1"/>
          </p:nvPr>
        </p:nvSpPr>
        <p:spPr/>
        <p:txBody>
          <a:bodyPr>
            <a:normAutofit lnSpcReduction="10000"/>
          </a:bodyPr>
          <a:lstStyle/>
          <a:p>
            <a:r>
              <a:rPr lang="en-US" dirty="0"/>
              <a:t>Supervised</a:t>
            </a:r>
          </a:p>
          <a:p>
            <a:pPr lvl="1"/>
            <a:r>
              <a:rPr lang="en-US" dirty="0"/>
              <a:t>Classification (labels)</a:t>
            </a:r>
          </a:p>
          <a:p>
            <a:pPr lvl="2"/>
            <a:r>
              <a:rPr lang="en-US" dirty="0"/>
              <a:t>Is this email Spam or Ham?</a:t>
            </a:r>
          </a:p>
          <a:p>
            <a:pPr lvl="2"/>
            <a:r>
              <a:rPr lang="en-US" dirty="0"/>
              <a:t>What type of document is this?</a:t>
            </a:r>
          </a:p>
          <a:p>
            <a:pPr lvl="2"/>
            <a:r>
              <a:rPr lang="en-US" dirty="0"/>
              <a:t>Is this part defective (anomaly detection)</a:t>
            </a:r>
          </a:p>
          <a:p>
            <a:pPr lvl="1"/>
            <a:r>
              <a:rPr lang="en-US" dirty="0"/>
              <a:t>Regression (values)</a:t>
            </a:r>
          </a:p>
          <a:p>
            <a:pPr lvl="2"/>
            <a:r>
              <a:rPr lang="en-US" dirty="0"/>
              <a:t>Given past sales history. What should our sales be this month?</a:t>
            </a:r>
          </a:p>
          <a:p>
            <a:r>
              <a:rPr lang="en-US" dirty="0"/>
              <a:t>Unsupervised</a:t>
            </a:r>
          </a:p>
          <a:p>
            <a:pPr lvl="1"/>
            <a:r>
              <a:rPr lang="en-US" dirty="0"/>
              <a:t>Clustering – Which of these data points are most alike?</a:t>
            </a:r>
          </a:p>
          <a:p>
            <a:pPr lvl="1"/>
            <a:r>
              <a:rPr lang="en-US" dirty="0"/>
              <a:t>Dimensionality Reduction – What features aren’t needed?</a:t>
            </a:r>
          </a:p>
        </p:txBody>
      </p:sp>
      <p:sp>
        <p:nvSpPr>
          <p:cNvPr id="12" name="Content Placeholder 11">
            <a:extLst>
              <a:ext uri="{FF2B5EF4-FFF2-40B4-BE49-F238E27FC236}">
                <a16:creationId xmlns:a16="http://schemas.microsoft.com/office/drawing/2014/main" id="{9A87068F-4AA6-4DD4-ACA1-885C267DD001}"/>
              </a:ext>
            </a:extLst>
          </p:cNvPr>
          <p:cNvSpPr>
            <a:spLocks noGrp="1"/>
          </p:cNvSpPr>
          <p:nvPr>
            <p:ph sz="half" idx="2"/>
          </p:nvPr>
        </p:nvSpPr>
        <p:spPr/>
        <p:txBody>
          <a:bodyPr>
            <a:normAutofit lnSpcReduction="10000"/>
          </a:bodyPr>
          <a:lstStyle/>
          <a:p>
            <a:r>
              <a:rPr lang="en-US" dirty="0"/>
              <a:t>Recommendation</a:t>
            </a:r>
          </a:p>
          <a:p>
            <a:pPr lvl="1"/>
            <a:r>
              <a:rPr lang="en-US" dirty="0"/>
              <a:t>You bought that, you might also like this.</a:t>
            </a:r>
          </a:p>
          <a:p>
            <a:pPr lvl="1"/>
            <a:r>
              <a:rPr lang="en-US" dirty="0"/>
              <a:t>Think Amazon or Netflix</a:t>
            </a:r>
          </a:p>
          <a:p>
            <a:r>
              <a:rPr lang="en-US" dirty="0"/>
              <a:t>Reinforcement Learning</a:t>
            </a:r>
          </a:p>
          <a:p>
            <a:pPr lvl="1"/>
            <a:r>
              <a:rPr lang="en-US" dirty="0"/>
              <a:t>Risk-Reward system, similar, to how humans learn</a:t>
            </a:r>
          </a:p>
          <a:p>
            <a:pPr lvl="1"/>
            <a:r>
              <a:rPr lang="en-US" dirty="0"/>
              <a:t>Think self-driving cars</a:t>
            </a:r>
          </a:p>
          <a:p>
            <a:pPr lvl="1"/>
            <a:endParaRPr lang="en-US" dirty="0"/>
          </a:p>
        </p:txBody>
      </p:sp>
      <p:sp>
        <p:nvSpPr>
          <p:cNvPr id="5" name="Slide Number Placeholder 4">
            <a:extLst>
              <a:ext uri="{FF2B5EF4-FFF2-40B4-BE49-F238E27FC236}">
                <a16:creationId xmlns:a16="http://schemas.microsoft.com/office/drawing/2014/main" id="{F63FC66E-8A76-4463-A2FA-1C0A369AD6FB}"/>
              </a:ext>
            </a:extLst>
          </p:cNvPr>
          <p:cNvSpPr>
            <a:spLocks noGrp="1"/>
          </p:cNvSpPr>
          <p:nvPr>
            <p:ph type="sldNum" sz="quarter" idx="12"/>
          </p:nvPr>
        </p:nvSpPr>
        <p:spPr/>
        <p:txBody>
          <a:bodyPr/>
          <a:lstStyle/>
          <a:p>
            <a:pPr>
              <a:defRPr/>
            </a:pPr>
            <a:fld id="{78E3C7D8-0A6E-4943-BE1F-05385EF3EA2F}" type="slidenum">
              <a:rPr lang="en-US" smtClean="0"/>
              <a:pPr>
                <a:defRPr/>
              </a:pPr>
              <a:t>4</a:t>
            </a:fld>
            <a:endParaRPr lang="en-US"/>
          </a:p>
        </p:txBody>
      </p:sp>
    </p:spTree>
    <p:extLst>
      <p:ext uri="{BB962C8B-B14F-4D97-AF65-F5344CB8AC3E}">
        <p14:creationId xmlns:p14="http://schemas.microsoft.com/office/powerpoint/2010/main" val="3541818867"/>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2">
                                            <p:txEl>
                                              <p:pRg st="0" end="0"/>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2">
                                            <p:txEl>
                                              <p:pRg st="1" end="1"/>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2">
                                            <p:txEl>
                                              <p:pRg st="3" end="3"/>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2">
                                            <p:txEl>
                                              <p:pRg st="4" end="4"/>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8C30B5-A3AC-4845-BE75-F04A0CD13145}"/>
              </a:ext>
            </a:extLst>
          </p:cNvPr>
          <p:cNvSpPr>
            <a:spLocks noGrp="1"/>
          </p:cNvSpPr>
          <p:nvPr>
            <p:ph type="title"/>
          </p:nvPr>
        </p:nvSpPr>
        <p:spPr/>
        <p:txBody>
          <a:bodyPr/>
          <a:lstStyle/>
          <a:p>
            <a:r>
              <a:rPr lang="en-US" dirty="0"/>
              <a:t>Data Lake</a:t>
            </a:r>
          </a:p>
        </p:txBody>
      </p:sp>
      <p:pic>
        <p:nvPicPr>
          <p:cNvPr id="8" name="Content Placeholder 7">
            <a:extLst>
              <a:ext uri="{FF2B5EF4-FFF2-40B4-BE49-F238E27FC236}">
                <a16:creationId xmlns:a16="http://schemas.microsoft.com/office/drawing/2014/main" id="{C5509268-8E99-4A69-831A-7CAFB4F93897}"/>
              </a:ext>
            </a:extLst>
          </p:cNvPr>
          <p:cNvPicPr>
            <a:picLocks noGrp="1" noChangeAspect="1"/>
          </p:cNvPicPr>
          <p:nvPr>
            <p:ph idx="1"/>
          </p:nvPr>
        </p:nvPicPr>
        <p:blipFill>
          <a:blip r:embed="rId2"/>
          <a:stretch>
            <a:fillRect/>
          </a:stretch>
        </p:blipFill>
        <p:spPr>
          <a:xfrm>
            <a:off x="2677009" y="2597150"/>
            <a:ext cx="10901982" cy="6188075"/>
          </a:xfrm>
          <a:prstGeom prst="rect">
            <a:avLst/>
          </a:prstGeom>
        </p:spPr>
      </p:pic>
      <p:sp>
        <p:nvSpPr>
          <p:cNvPr id="4" name="Slide Number Placeholder 3">
            <a:extLst>
              <a:ext uri="{FF2B5EF4-FFF2-40B4-BE49-F238E27FC236}">
                <a16:creationId xmlns:a16="http://schemas.microsoft.com/office/drawing/2014/main" id="{BBFDF4DD-B16D-4185-91B6-A78E31C8EEB2}"/>
              </a:ext>
            </a:extLst>
          </p:cNvPr>
          <p:cNvSpPr>
            <a:spLocks noGrp="1"/>
          </p:cNvSpPr>
          <p:nvPr>
            <p:ph type="sldNum" sz="quarter" idx="12"/>
          </p:nvPr>
        </p:nvSpPr>
        <p:spPr/>
        <p:txBody>
          <a:bodyPr/>
          <a:lstStyle/>
          <a:p>
            <a:pPr>
              <a:defRPr/>
            </a:pPr>
            <a:fld id="{78E3C7D8-0A6E-4943-BE1F-05385EF3EA2F}" type="slidenum">
              <a:rPr lang="en-US" smtClean="0"/>
              <a:pPr>
                <a:defRPr/>
              </a:pPr>
              <a:t>5</a:t>
            </a:fld>
            <a:endParaRPr lang="en-US"/>
          </a:p>
        </p:txBody>
      </p:sp>
    </p:spTree>
    <p:extLst>
      <p:ext uri="{BB962C8B-B14F-4D97-AF65-F5344CB8AC3E}">
        <p14:creationId xmlns:p14="http://schemas.microsoft.com/office/powerpoint/2010/main" val="3644291684"/>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CE3204C-BB7C-4A48-922D-93E025F808A2}"/>
              </a:ext>
            </a:extLst>
          </p:cNvPr>
          <p:cNvSpPr>
            <a:spLocks noGrp="1"/>
          </p:cNvSpPr>
          <p:nvPr>
            <p:ph type="title"/>
          </p:nvPr>
        </p:nvSpPr>
        <p:spPr/>
        <p:txBody>
          <a:bodyPr/>
          <a:lstStyle/>
          <a:p>
            <a:r>
              <a:rPr lang="en-US" dirty="0"/>
              <a:t>Data Lake</a:t>
            </a:r>
          </a:p>
        </p:txBody>
      </p:sp>
      <p:sp>
        <p:nvSpPr>
          <p:cNvPr id="6" name="Content Placeholder 5">
            <a:extLst>
              <a:ext uri="{FF2B5EF4-FFF2-40B4-BE49-F238E27FC236}">
                <a16:creationId xmlns:a16="http://schemas.microsoft.com/office/drawing/2014/main" id="{87828810-A31E-4408-AAE8-4533CD781D89}"/>
              </a:ext>
            </a:extLst>
          </p:cNvPr>
          <p:cNvSpPr>
            <a:spLocks noGrp="1"/>
          </p:cNvSpPr>
          <p:nvPr>
            <p:ph sz="half" idx="1"/>
          </p:nvPr>
        </p:nvSpPr>
        <p:spPr/>
        <p:txBody>
          <a:bodyPr>
            <a:normAutofit/>
          </a:bodyPr>
          <a:lstStyle/>
          <a:p>
            <a:pPr marL="0" indent="0">
              <a:buNone/>
            </a:pPr>
            <a:r>
              <a:rPr lang="en-US" dirty="0"/>
              <a:t>“A data lake is a centralized repository that allows you to store all your structured and unstructured data at any scale”</a:t>
            </a:r>
          </a:p>
          <a:p>
            <a:pPr marL="0" indent="0">
              <a:buNone/>
            </a:pPr>
            <a:r>
              <a:rPr lang="en-US" dirty="0"/>
              <a:t>– AWS</a:t>
            </a:r>
          </a:p>
          <a:p>
            <a:endParaRPr lang="en-US" dirty="0"/>
          </a:p>
        </p:txBody>
      </p:sp>
      <p:sp>
        <p:nvSpPr>
          <p:cNvPr id="7" name="Content Placeholder 6">
            <a:extLst>
              <a:ext uri="{FF2B5EF4-FFF2-40B4-BE49-F238E27FC236}">
                <a16:creationId xmlns:a16="http://schemas.microsoft.com/office/drawing/2014/main" id="{B6392C6E-6139-402B-85A2-CD305C9FD45D}"/>
              </a:ext>
            </a:extLst>
          </p:cNvPr>
          <p:cNvSpPr>
            <a:spLocks noGrp="1"/>
          </p:cNvSpPr>
          <p:nvPr>
            <p:ph sz="half" idx="2"/>
          </p:nvPr>
        </p:nvSpPr>
        <p:spPr/>
        <p:txBody>
          <a:bodyPr>
            <a:normAutofit/>
          </a:bodyPr>
          <a:lstStyle/>
          <a:p>
            <a:r>
              <a:rPr lang="en-US" dirty="0"/>
              <a:t>Cloud Offerings</a:t>
            </a:r>
          </a:p>
          <a:p>
            <a:pPr lvl="1"/>
            <a:r>
              <a:rPr lang="en-US" b="1" dirty="0"/>
              <a:t>AWS:</a:t>
            </a:r>
            <a:r>
              <a:rPr lang="en-US" dirty="0"/>
              <a:t> combination of S3 and Glacier storage (if needed)</a:t>
            </a:r>
          </a:p>
          <a:p>
            <a:pPr lvl="1"/>
            <a:r>
              <a:rPr lang="en-US" b="1" dirty="0"/>
              <a:t>Azure Data Lake:</a:t>
            </a:r>
            <a:r>
              <a:rPr lang="en-US" dirty="0"/>
              <a:t> tool built upon Blob Storage that is compatible with the HDFS (Hadoop Distributed File System)</a:t>
            </a:r>
          </a:p>
          <a:p>
            <a:pPr lvl="1"/>
            <a:r>
              <a:rPr lang="en-US" b="1" dirty="0"/>
              <a:t>Google Cloud Storage</a:t>
            </a:r>
          </a:p>
          <a:p>
            <a:r>
              <a:rPr lang="en-US" dirty="0"/>
              <a:t>On-Premises</a:t>
            </a:r>
          </a:p>
          <a:p>
            <a:pPr lvl="1"/>
            <a:r>
              <a:rPr lang="en-US" b="1" dirty="0"/>
              <a:t>MINIO:</a:t>
            </a:r>
            <a:r>
              <a:rPr lang="en-US" dirty="0"/>
              <a:t> alternative to AWS S3</a:t>
            </a:r>
          </a:p>
          <a:p>
            <a:pPr lvl="1"/>
            <a:r>
              <a:rPr lang="en-US" b="1" dirty="0"/>
              <a:t>No-SQL Offerings:</a:t>
            </a:r>
            <a:r>
              <a:rPr lang="en-US" dirty="0"/>
              <a:t> MongoDB and Couchbase </a:t>
            </a:r>
          </a:p>
          <a:p>
            <a:pPr lvl="1"/>
            <a:endParaRPr lang="en-US" dirty="0"/>
          </a:p>
          <a:p>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72050188-3CE8-47ED-B249-12DE9DD7344B}"/>
              </a:ext>
            </a:extLst>
          </p:cNvPr>
          <p:cNvSpPr>
            <a:spLocks noGrp="1"/>
          </p:cNvSpPr>
          <p:nvPr>
            <p:ph type="sldNum" sz="quarter" idx="12"/>
          </p:nvPr>
        </p:nvSpPr>
        <p:spPr/>
        <p:txBody>
          <a:bodyPr/>
          <a:lstStyle/>
          <a:p>
            <a:pPr>
              <a:defRPr/>
            </a:pPr>
            <a:fld id="{78E3C7D8-0A6E-4943-BE1F-05385EF3EA2F}" type="slidenum">
              <a:rPr lang="en-US" smtClean="0"/>
              <a:pPr>
                <a:defRPr/>
              </a:pPr>
              <a:t>6</a:t>
            </a:fld>
            <a:endParaRPr lang="en-US"/>
          </a:p>
        </p:txBody>
      </p:sp>
    </p:spTree>
    <p:extLst>
      <p:ext uri="{BB962C8B-B14F-4D97-AF65-F5344CB8AC3E}">
        <p14:creationId xmlns:p14="http://schemas.microsoft.com/office/powerpoint/2010/main" val="254526352"/>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E00632-39B0-49A5-8B17-69D85F66826E}"/>
              </a:ext>
            </a:extLst>
          </p:cNvPr>
          <p:cNvSpPr>
            <a:spLocks noGrp="1"/>
          </p:cNvSpPr>
          <p:nvPr>
            <p:ph type="title"/>
          </p:nvPr>
        </p:nvSpPr>
        <p:spPr/>
        <p:txBody>
          <a:bodyPr/>
          <a:lstStyle/>
          <a:p>
            <a:r>
              <a:rPr lang="en-US" dirty="0"/>
              <a:t>Big Data</a:t>
            </a:r>
          </a:p>
        </p:txBody>
      </p:sp>
      <p:sp>
        <p:nvSpPr>
          <p:cNvPr id="3" name="Content Placeholder 2">
            <a:extLst>
              <a:ext uri="{FF2B5EF4-FFF2-40B4-BE49-F238E27FC236}">
                <a16:creationId xmlns:a16="http://schemas.microsoft.com/office/drawing/2014/main" id="{6E387134-1F86-44C0-B581-C416C0E605E8}"/>
              </a:ext>
            </a:extLst>
          </p:cNvPr>
          <p:cNvSpPr>
            <a:spLocks noGrp="1"/>
          </p:cNvSpPr>
          <p:nvPr>
            <p:ph idx="1"/>
          </p:nvPr>
        </p:nvSpPr>
        <p:spPr/>
        <p:txBody>
          <a:bodyPr/>
          <a:lstStyle/>
          <a:p>
            <a:pPr marL="0" indent="0">
              <a:buNone/>
            </a:pPr>
            <a:r>
              <a:rPr lang="en-US" dirty="0"/>
              <a:t>"Big data" is a field that treats ways to analyze, systematically extract information from, or otherwise deal with data sets that are too large or complex to be dealt with by traditional data-processing application software.</a:t>
            </a:r>
          </a:p>
          <a:p>
            <a:pPr marL="0" indent="0">
              <a:buNone/>
            </a:pPr>
            <a:r>
              <a:rPr lang="en-US" dirty="0"/>
              <a:t>-Wikipedia</a:t>
            </a:r>
          </a:p>
        </p:txBody>
      </p:sp>
      <p:sp>
        <p:nvSpPr>
          <p:cNvPr id="5" name="Slide Number Placeholder 4">
            <a:extLst>
              <a:ext uri="{FF2B5EF4-FFF2-40B4-BE49-F238E27FC236}">
                <a16:creationId xmlns:a16="http://schemas.microsoft.com/office/drawing/2014/main" id="{853D69F0-DF22-43AC-B303-F9DACCD39645}"/>
              </a:ext>
            </a:extLst>
          </p:cNvPr>
          <p:cNvSpPr>
            <a:spLocks noGrp="1"/>
          </p:cNvSpPr>
          <p:nvPr>
            <p:ph type="sldNum" sz="quarter" idx="12"/>
          </p:nvPr>
        </p:nvSpPr>
        <p:spPr/>
        <p:txBody>
          <a:bodyPr/>
          <a:lstStyle/>
          <a:p>
            <a:pPr>
              <a:defRPr/>
            </a:pPr>
            <a:fld id="{78E3C7D8-0A6E-4943-BE1F-05385EF3EA2F}" type="slidenum">
              <a:rPr lang="en-US" smtClean="0"/>
              <a:pPr>
                <a:defRPr/>
              </a:pPr>
              <a:t>7</a:t>
            </a:fld>
            <a:endParaRPr lang="en-US"/>
          </a:p>
        </p:txBody>
      </p:sp>
    </p:spTree>
    <p:extLst>
      <p:ext uri="{BB962C8B-B14F-4D97-AF65-F5344CB8AC3E}">
        <p14:creationId xmlns:p14="http://schemas.microsoft.com/office/powerpoint/2010/main" val="1603067349"/>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989B0-EDC8-48C1-AB2A-90CC7D4AF8C8}"/>
              </a:ext>
            </a:extLst>
          </p:cNvPr>
          <p:cNvSpPr>
            <a:spLocks noGrp="1"/>
          </p:cNvSpPr>
          <p:nvPr>
            <p:ph type="title"/>
          </p:nvPr>
        </p:nvSpPr>
        <p:spPr/>
        <p:txBody>
          <a:bodyPr/>
          <a:lstStyle/>
          <a:p>
            <a:r>
              <a:rPr lang="en-US" dirty="0"/>
              <a:t>Big Data</a:t>
            </a:r>
          </a:p>
        </p:txBody>
      </p:sp>
      <p:pic>
        <p:nvPicPr>
          <p:cNvPr id="5" name="Content Placeholder 4">
            <a:extLst>
              <a:ext uri="{FF2B5EF4-FFF2-40B4-BE49-F238E27FC236}">
                <a16:creationId xmlns:a16="http://schemas.microsoft.com/office/drawing/2014/main" id="{C36B003E-001F-41DA-ABAF-2346B8A2D3DC}"/>
              </a:ext>
            </a:extLst>
          </p:cNvPr>
          <p:cNvPicPr>
            <a:picLocks noGrp="1" noChangeAspect="1"/>
          </p:cNvPicPr>
          <p:nvPr>
            <p:ph idx="1"/>
          </p:nvPr>
        </p:nvPicPr>
        <p:blipFill>
          <a:blip r:embed="rId3"/>
          <a:stretch>
            <a:fillRect/>
          </a:stretch>
        </p:blipFill>
        <p:spPr>
          <a:xfrm>
            <a:off x="3091585" y="2597150"/>
            <a:ext cx="10072829" cy="6188075"/>
          </a:xfrm>
          <a:prstGeom prst="rect">
            <a:avLst/>
          </a:prstGeom>
        </p:spPr>
      </p:pic>
      <p:sp>
        <p:nvSpPr>
          <p:cNvPr id="4" name="Slide Number Placeholder 3">
            <a:extLst>
              <a:ext uri="{FF2B5EF4-FFF2-40B4-BE49-F238E27FC236}">
                <a16:creationId xmlns:a16="http://schemas.microsoft.com/office/drawing/2014/main" id="{A75AB475-3ADF-4864-B709-BBA50262D154}"/>
              </a:ext>
            </a:extLst>
          </p:cNvPr>
          <p:cNvSpPr>
            <a:spLocks noGrp="1"/>
          </p:cNvSpPr>
          <p:nvPr>
            <p:ph type="sldNum" sz="quarter" idx="12"/>
          </p:nvPr>
        </p:nvSpPr>
        <p:spPr/>
        <p:txBody>
          <a:bodyPr/>
          <a:lstStyle/>
          <a:p>
            <a:pPr>
              <a:defRPr/>
            </a:pPr>
            <a:fld id="{78E3C7D8-0A6E-4943-BE1F-05385EF3EA2F}" type="slidenum">
              <a:rPr lang="en-US" smtClean="0"/>
              <a:pPr>
                <a:defRPr/>
              </a:pPr>
              <a:t>8</a:t>
            </a:fld>
            <a:endParaRPr lang="en-US"/>
          </a:p>
        </p:txBody>
      </p:sp>
    </p:spTree>
    <p:extLst>
      <p:ext uri="{BB962C8B-B14F-4D97-AF65-F5344CB8AC3E}">
        <p14:creationId xmlns:p14="http://schemas.microsoft.com/office/powerpoint/2010/main" val="2806368311"/>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439847-C46A-4130-816C-2634FEA49F23}"/>
              </a:ext>
            </a:extLst>
          </p:cNvPr>
          <p:cNvSpPr>
            <a:spLocks noGrp="1"/>
          </p:cNvSpPr>
          <p:nvPr>
            <p:ph type="title"/>
          </p:nvPr>
        </p:nvSpPr>
        <p:spPr/>
        <p:txBody>
          <a:bodyPr/>
          <a:lstStyle/>
          <a:p>
            <a:r>
              <a:rPr lang="en-US" dirty="0"/>
              <a:t>Preparing Data: The Iris Dataset</a:t>
            </a:r>
          </a:p>
        </p:txBody>
      </p:sp>
      <p:pic>
        <p:nvPicPr>
          <p:cNvPr id="13" name="Content Placeholder 12">
            <a:extLst>
              <a:ext uri="{FF2B5EF4-FFF2-40B4-BE49-F238E27FC236}">
                <a16:creationId xmlns:a16="http://schemas.microsoft.com/office/drawing/2014/main" id="{437E83CF-DB66-462D-AEF7-E5AD45C851AB}"/>
              </a:ext>
            </a:extLst>
          </p:cNvPr>
          <p:cNvPicPr>
            <a:picLocks noGrp="1" noChangeAspect="1"/>
          </p:cNvPicPr>
          <p:nvPr>
            <p:ph sz="half" idx="1"/>
          </p:nvPr>
        </p:nvPicPr>
        <p:blipFill>
          <a:blip r:embed="rId3"/>
          <a:stretch>
            <a:fillRect/>
          </a:stretch>
        </p:blipFill>
        <p:spPr>
          <a:xfrm>
            <a:off x="152400" y="4230433"/>
            <a:ext cx="7975600" cy="2983812"/>
          </a:xfrm>
          <a:prstGeom prst="rect">
            <a:avLst/>
          </a:prstGeom>
        </p:spPr>
      </p:pic>
      <p:pic>
        <p:nvPicPr>
          <p:cNvPr id="17" name="Content Placeholder 16">
            <a:extLst>
              <a:ext uri="{FF2B5EF4-FFF2-40B4-BE49-F238E27FC236}">
                <a16:creationId xmlns:a16="http://schemas.microsoft.com/office/drawing/2014/main" id="{1835A9BB-2FE8-44C1-B944-88880EC15C38}"/>
              </a:ext>
            </a:extLst>
          </p:cNvPr>
          <p:cNvPicPr>
            <a:picLocks noGrp="1" noChangeAspect="1"/>
          </p:cNvPicPr>
          <p:nvPr>
            <p:ph sz="half" idx="2"/>
          </p:nvPr>
        </p:nvPicPr>
        <p:blipFill>
          <a:blip r:embed="rId4"/>
          <a:stretch>
            <a:fillRect/>
          </a:stretch>
        </p:blipFill>
        <p:spPr>
          <a:xfrm>
            <a:off x="8229600" y="4920076"/>
            <a:ext cx="6908800" cy="1542222"/>
          </a:xfrm>
          <a:prstGeom prst="rect">
            <a:avLst/>
          </a:prstGeom>
        </p:spPr>
      </p:pic>
      <p:sp>
        <p:nvSpPr>
          <p:cNvPr id="4" name="Slide Number Placeholder 3">
            <a:extLst>
              <a:ext uri="{FF2B5EF4-FFF2-40B4-BE49-F238E27FC236}">
                <a16:creationId xmlns:a16="http://schemas.microsoft.com/office/drawing/2014/main" id="{5F294179-D9A1-4054-B773-F20BDFC3C9CA}"/>
              </a:ext>
            </a:extLst>
          </p:cNvPr>
          <p:cNvSpPr>
            <a:spLocks noGrp="1"/>
          </p:cNvSpPr>
          <p:nvPr>
            <p:ph type="sldNum" sz="quarter" idx="12"/>
          </p:nvPr>
        </p:nvSpPr>
        <p:spPr/>
        <p:txBody>
          <a:bodyPr/>
          <a:lstStyle/>
          <a:p>
            <a:pPr>
              <a:defRPr/>
            </a:pPr>
            <a:fld id="{78E3C7D8-0A6E-4943-BE1F-05385EF3EA2F}" type="slidenum">
              <a:rPr lang="en-US" smtClean="0"/>
              <a:pPr>
                <a:defRPr/>
              </a:pPr>
              <a:t>9</a:t>
            </a:fld>
            <a:endParaRPr lang="en-US"/>
          </a:p>
        </p:txBody>
      </p:sp>
    </p:spTree>
    <p:extLst>
      <p:ext uri="{BB962C8B-B14F-4D97-AF65-F5344CB8AC3E}">
        <p14:creationId xmlns:p14="http://schemas.microsoft.com/office/powerpoint/2010/main" val="2209025774"/>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
</file>

<file path=ppt/theme/theme1.xml><?xml version="1.0" encoding="utf-8"?>
<a:theme xmlns:a="http://schemas.openxmlformats.org/drawingml/2006/main" name="2_image">
  <a:themeElements>
    <a:clrScheme name="">
      <a:dk1>
        <a:srgbClr val="000000"/>
      </a:dk1>
      <a:lt1>
        <a:srgbClr val="FFFFFF"/>
      </a:lt1>
      <a:dk2>
        <a:srgbClr val="000000"/>
      </a:dk2>
      <a:lt2>
        <a:srgbClr val="808080"/>
      </a:lt2>
      <a:accent1>
        <a:srgbClr val="000000"/>
      </a:accent1>
      <a:accent2>
        <a:srgbClr val="333399"/>
      </a:accent2>
      <a:accent3>
        <a:srgbClr val="FFFFFF"/>
      </a:accent3>
      <a:accent4>
        <a:srgbClr val="000000"/>
      </a:accent4>
      <a:accent5>
        <a:srgbClr val="AAAAAA"/>
      </a:accent5>
      <a:accent6>
        <a:srgbClr val="2D2D8A"/>
      </a:accent6>
      <a:hlink>
        <a:srgbClr val="009999"/>
      </a:hlink>
      <a:folHlink>
        <a:srgbClr val="99CC00"/>
      </a:folHlink>
    </a:clrScheme>
    <a:fontScheme name="image">
      <a:majorFont>
        <a:latin typeface="Avenir LT Std 45 Book"/>
        <a:ea typeface="ヒラギノ角ゴ ProN W3"/>
        <a:cs typeface="ヒラギノ角ゴ ProN W3"/>
      </a:majorFont>
      <a:minorFont>
        <a:latin typeface="Avenir LT Std 45 Book"/>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imag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0.xml><?xml version="1.0" encoding="utf-8"?>
<a:theme xmlns:a="http://schemas.openxmlformats.org/drawingml/2006/main" name="11_image">
  <a:themeElements>
    <a:clrScheme name="">
      <a:dk1>
        <a:srgbClr val="000000"/>
      </a:dk1>
      <a:lt1>
        <a:srgbClr val="FFFFFF"/>
      </a:lt1>
      <a:dk2>
        <a:srgbClr val="000000"/>
      </a:dk2>
      <a:lt2>
        <a:srgbClr val="808080"/>
      </a:lt2>
      <a:accent1>
        <a:srgbClr val="000000"/>
      </a:accent1>
      <a:accent2>
        <a:srgbClr val="333399"/>
      </a:accent2>
      <a:accent3>
        <a:srgbClr val="FFFFFF"/>
      </a:accent3>
      <a:accent4>
        <a:srgbClr val="000000"/>
      </a:accent4>
      <a:accent5>
        <a:srgbClr val="AAAAAA"/>
      </a:accent5>
      <a:accent6>
        <a:srgbClr val="2D2D8A"/>
      </a:accent6>
      <a:hlink>
        <a:srgbClr val="009999"/>
      </a:hlink>
      <a:folHlink>
        <a:srgbClr val="99CC00"/>
      </a:folHlink>
    </a:clrScheme>
    <a:fontScheme name="image">
      <a:majorFont>
        <a:latin typeface="Avenir LT Std 45 Book"/>
        <a:ea typeface="ヒラギノ角ゴ ProN W3"/>
        <a:cs typeface="ヒラギノ角ゴ ProN W3"/>
      </a:majorFont>
      <a:minorFont>
        <a:latin typeface="Avenir LT Std 45 Book"/>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imag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1.xml><?xml version="1.0" encoding="utf-8"?>
<a:theme xmlns:a="http://schemas.openxmlformats.org/drawingml/2006/main" name="12_image">
  <a:themeElements>
    <a:clrScheme name="">
      <a:dk1>
        <a:srgbClr val="000000"/>
      </a:dk1>
      <a:lt1>
        <a:srgbClr val="FFFFFF"/>
      </a:lt1>
      <a:dk2>
        <a:srgbClr val="000000"/>
      </a:dk2>
      <a:lt2>
        <a:srgbClr val="808080"/>
      </a:lt2>
      <a:accent1>
        <a:srgbClr val="000000"/>
      </a:accent1>
      <a:accent2>
        <a:srgbClr val="333399"/>
      </a:accent2>
      <a:accent3>
        <a:srgbClr val="FFFFFF"/>
      </a:accent3>
      <a:accent4>
        <a:srgbClr val="000000"/>
      </a:accent4>
      <a:accent5>
        <a:srgbClr val="AAAAAA"/>
      </a:accent5>
      <a:accent6>
        <a:srgbClr val="2D2D8A"/>
      </a:accent6>
      <a:hlink>
        <a:srgbClr val="009999"/>
      </a:hlink>
      <a:folHlink>
        <a:srgbClr val="99CC00"/>
      </a:folHlink>
    </a:clrScheme>
    <a:fontScheme name="image">
      <a:majorFont>
        <a:latin typeface="Avenir LT Std 45 Book"/>
        <a:ea typeface="ヒラギノ角ゴ ProN W3"/>
        <a:cs typeface="ヒラギノ角ゴ ProN W3"/>
      </a:majorFont>
      <a:minorFont>
        <a:latin typeface="Avenir LT Std 45 Book"/>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imag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2.xml><?xml version="1.0" encoding="utf-8"?>
<a:theme xmlns:a="http://schemas.openxmlformats.org/drawingml/2006/main" name="13_image">
  <a:themeElements>
    <a:clrScheme name="">
      <a:dk1>
        <a:srgbClr val="000000"/>
      </a:dk1>
      <a:lt1>
        <a:srgbClr val="FFFFFF"/>
      </a:lt1>
      <a:dk2>
        <a:srgbClr val="000000"/>
      </a:dk2>
      <a:lt2>
        <a:srgbClr val="808080"/>
      </a:lt2>
      <a:accent1>
        <a:srgbClr val="000000"/>
      </a:accent1>
      <a:accent2>
        <a:srgbClr val="333399"/>
      </a:accent2>
      <a:accent3>
        <a:srgbClr val="FFFFFF"/>
      </a:accent3>
      <a:accent4>
        <a:srgbClr val="000000"/>
      </a:accent4>
      <a:accent5>
        <a:srgbClr val="AAAAAA"/>
      </a:accent5>
      <a:accent6>
        <a:srgbClr val="2D2D8A"/>
      </a:accent6>
      <a:hlink>
        <a:srgbClr val="009999"/>
      </a:hlink>
      <a:folHlink>
        <a:srgbClr val="99CC00"/>
      </a:folHlink>
    </a:clrScheme>
    <a:fontScheme name="image">
      <a:majorFont>
        <a:latin typeface="Avenir LT Std 45 Book"/>
        <a:ea typeface="ヒラギノ角ゴ ProN W3"/>
        <a:cs typeface="ヒラギノ角ゴ ProN W3"/>
      </a:majorFont>
      <a:minorFont>
        <a:latin typeface="Avenir LT Std 45 Book"/>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imag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3.xml><?xml version="1.0" encoding="utf-8"?>
<a:theme xmlns:a="http://schemas.openxmlformats.org/drawingml/2006/main" name="14_image">
  <a:themeElements>
    <a:clrScheme name="">
      <a:dk1>
        <a:srgbClr val="000000"/>
      </a:dk1>
      <a:lt1>
        <a:srgbClr val="FFFFFF"/>
      </a:lt1>
      <a:dk2>
        <a:srgbClr val="000000"/>
      </a:dk2>
      <a:lt2>
        <a:srgbClr val="808080"/>
      </a:lt2>
      <a:accent1>
        <a:srgbClr val="000000"/>
      </a:accent1>
      <a:accent2>
        <a:srgbClr val="333399"/>
      </a:accent2>
      <a:accent3>
        <a:srgbClr val="FFFFFF"/>
      </a:accent3>
      <a:accent4>
        <a:srgbClr val="000000"/>
      </a:accent4>
      <a:accent5>
        <a:srgbClr val="AAAAAA"/>
      </a:accent5>
      <a:accent6>
        <a:srgbClr val="2D2D8A"/>
      </a:accent6>
      <a:hlink>
        <a:srgbClr val="009999"/>
      </a:hlink>
      <a:folHlink>
        <a:srgbClr val="99CC00"/>
      </a:folHlink>
    </a:clrScheme>
    <a:fontScheme name="image">
      <a:majorFont>
        <a:latin typeface="Avenir LT Std 45 Book"/>
        <a:ea typeface="ヒラギノ角ゴ ProN W3"/>
        <a:cs typeface="ヒラギノ角ゴ ProN W3"/>
      </a:majorFont>
      <a:minorFont>
        <a:latin typeface="Avenir LT Std 45 Book"/>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imag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4.xml><?xml version="1.0" encoding="utf-8"?>
<a:theme xmlns:a="http://schemas.openxmlformats.org/drawingml/2006/main" name="15_image">
  <a:themeElements>
    <a:clrScheme name="">
      <a:dk1>
        <a:srgbClr val="000000"/>
      </a:dk1>
      <a:lt1>
        <a:srgbClr val="FFFFFF"/>
      </a:lt1>
      <a:dk2>
        <a:srgbClr val="000000"/>
      </a:dk2>
      <a:lt2>
        <a:srgbClr val="808080"/>
      </a:lt2>
      <a:accent1>
        <a:srgbClr val="000000"/>
      </a:accent1>
      <a:accent2>
        <a:srgbClr val="333399"/>
      </a:accent2>
      <a:accent3>
        <a:srgbClr val="FFFFFF"/>
      </a:accent3>
      <a:accent4>
        <a:srgbClr val="000000"/>
      </a:accent4>
      <a:accent5>
        <a:srgbClr val="AAAAAA"/>
      </a:accent5>
      <a:accent6>
        <a:srgbClr val="2D2D8A"/>
      </a:accent6>
      <a:hlink>
        <a:srgbClr val="009999"/>
      </a:hlink>
      <a:folHlink>
        <a:srgbClr val="99CC00"/>
      </a:folHlink>
    </a:clrScheme>
    <a:fontScheme name="image">
      <a:majorFont>
        <a:latin typeface="Avenir LT Std 45 Book"/>
        <a:ea typeface="ヒラギノ角ゴ ProN W3"/>
        <a:cs typeface="ヒラギノ角ゴ ProN W3"/>
      </a:majorFont>
      <a:minorFont>
        <a:latin typeface="Avenir LT Std 45 Book"/>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imag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5.xml><?xml version="1.0" encoding="utf-8"?>
<a:theme xmlns:a="http://schemas.openxmlformats.org/drawingml/2006/main" name="16_image">
  <a:themeElements>
    <a:clrScheme name="">
      <a:dk1>
        <a:srgbClr val="000000"/>
      </a:dk1>
      <a:lt1>
        <a:srgbClr val="FFFFFF"/>
      </a:lt1>
      <a:dk2>
        <a:srgbClr val="000000"/>
      </a:dk2>
      <a:lt2>
        <a:srgbClr val="808080"/>
      </a:lt2>
      <a:accent1>
        <a:srgbClr val="000000"/>
      </a:accent1>
      <a:accent2>
        <a:srgbClr val="333399"/>
      </a:accent2>
      <a:accent3>
        <a:srgbClr val="FFFFFF"/>
      </a:accent3>
      <a:accent4>
        <a:srgbClr val="000000"/>
      </a:accent4>
      <a:accent5>
        <a:srgbClr val="AAAAAA"/>
      </a:accent5>
      <a:accent6>
        <a:srgbClr val="2D2D8A"/>
      </a:accent6>
      <a:hlink>
        <a:srgbClr val="009999"/>
      </a:hlink>
      <a:folHlink>
        <a:srgbClr val="99CC00"/>
      </a:folHlink>
    </a:clrScheme>
    <a:fontScheme name="image">
      <a:majorFont>
        <a:latin typeface="Avenir LT Std 45 Book"/>
        <a:ea typeface="ヒラギノ角ゴ ProN W3"/>
        <a:cs typeface="ヒラギノ角ゴ ProN W3"/>
      </a:majorFont>
      <a:minorFont>
        <a:latin typeface="Avenir LT Std 45 Book"/>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imag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6.xml><?xml version="1.0" encoding="utf-8"?>
<a:theme xmlns:a="http://schemas.openxmlformats.org/drawingml/2006/main" name="17_image">
  <a:themeElements>
    <a:clrScheme name="">
      <a:dk1>
        <a:srgbClr val="000000"/>
      </a:dk1>
      <a:lt1>
        <a:srgbClr val="FFFFFF"/>
      </a:lt1>
      <a:dk2>
        <a:srgbClr val="000000"/>
      </a:dk2>
      <a:lt2>
        <a:srgbClr val="808080"/>
      </a:lt2>
      <a:accent1>
        <a:srgbClr val="000000"/>
      </a:accent1>
      <a:accent2>
        <a:srgbClr val="333399"/>
      </a:accent2>
      <a:accent3>
        <a:srgbClr val="FFFFFF"/>
      </a:accent3>
      <a:accent4>
        <a:srgbClr val="000000"/>
      </a:accent4>
      <a:accent5>
        <a:srgbClr val="AAAAAA"/>
      </a:accent5>
      <a:accent6>
        <a:srgbClr val="2D2D8A"/>
      </a:accent6>
      <a:hlink>
        <a:srgbClr val="009999"/>
      </a:hlink>
      <a:folHlink>
        <a:srgbClr val="99CC00"/>
      </a:folHlink>
    </a:clrScheme>
    <a:fontScheme name="image">
      <a:majorFont>
        <a:latin typeface="Avenir LT Std 45 Book"/>
        <a:ea typeface="ヒラギノ角ゴ ProN W3"/>
        <a:cs typeface="ヒラギノ角ゴ ProN W3"/>
      </a:majorFont>
      <a:minorFont>
        <a:latin typeface="Avenir LT Std 45 Book"/>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imag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7.xml><?xml version="1.0" encoding="utf-8"?>
<a:theme xmlns:a="http://schemas.openxmlformats.org/drawingml/2006/main" name="19_image">
  <a:themeElements>
    <a:clrScheme name="">
      <a:dk1>
        <a:srgbClr val="000000"/>
      </a:dk1>
      <a:lt1>
        <a:srgbClr val="FFFFFF"/>
      </a:lt1>
      <a:dk2>
        <a:srgbClr val="000000"/>
      </a:dk2>
      <a:lt2>
        <a:srgbClr val="808080"/>
      </a:lt2>
      <a:accent1>
        <a:srgbClr val="000000"/>
      </a:accent1>
      <a:accent2>
        <a:srgbClr val="333399"/>
      </a:accent2>
      <a:accent3>
        <a:srgbClr val="FFFFFF"/>
      </a:accent3>
      <a:accent4>
        <a:srgbClr val="000000"/>
      </a:accent4>
      <a:accent5>
        <a:srgbClr val="AAAAAA"/>
      </a:accent5>
      <a:accent6>
        <a:srgbClr val="2D2D8A"/>
      </a:accent6>
      <a:hlink>
        <a:srgbClr val="009999"/>
      </a:hlink>
      <a:folHlink>
        <a:srgbClr val="99CC00"/>
      </a:folHlink>
    </a:clrScheme>
    <a:fontScheme name="image">
      <a:majorFont>
        <a:latin typeface="Avenir LT Std 45 Book"/>
        <a:ea typeface="ヒラギノ角ゴ ProN W3"/>
        <a:cs typeface="ヒラギノ角ゴ ProN W3"/>
      </a:majorFont>
      <a:minorFont>
        <a:latin typeface="Avenir LT Std 45 Book"/>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imag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3_image">
  <a:themeElements>
    <a:clrScheme name="">
      <a:dk1>
        <a:srgbClr val="000000"/>
      </a:dk1>
      <a:lt1>
        <a:srgbClr val="FFFFFF"/>
      </a:lt1>
      <a:dk2>
        <a:srgbClr val="000000"/>
      </a:dk2>
      <a:lt2>
        <a:srgbClr val="808080"/>
      </a:lt2>
      <a:accent1>
        <a:srgbClr val="000000"/>
      </a:accent1>
      <a:accent2>
        <a:srgbClr val="333399"/>
      </a:accent2>
      <a:accent3>
        <a:srgbClr val="FFFFFF"/>
      </a:accent3>
      <a:accent4>
        <a:srgbClr val="000000"/>
      </a:accent4>
      <a:accent5>
        <a:srgbClr val="AAAAAA"/>
      </a:accent5>
      <a:accent6>
        <a:srgbClr val="2D2D8A"/>
      </a:accent6>
      <a:hlink>
        <a:srgbClr val="009999"/>
      </a:hlink>
      <a:folHlink>
        <a:srgbClr val="99CC00"/>
      </a:folHlink>
    </a:clrScheme>
    <a:fontScheme name="image">
      <a:majorFont>
        <a:latin typeface="Avenir LT Std 45 Book"/>
        <a:ea typeface="ヒラギノ角ゴ ProN W3"/>
        <a:cs typeface="ヒラギノ角ゴ ProN W3"/>
      </a:majorFont>
      <a:minorFont>
        <a:latin typeface="Avenir LT Std 45 Book"/>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imag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4_image">
  <a:themeElements>
    <a:clrScheme name="">
      <a:dk1>
        <a:srgbClr val="000000"/>
      </a:dk1>
      <a:lt1>
        <a:srgbClr val="FFFFFF"/>
      </a:lt1>
      <a:dk2>
        <a:srgbClr val="000000"/>
      </a:dk2>
      <a:lt2>
        <a:srgbClr val="808080"/>
      </a:lt2>
      <a:accent1>
        <a:srgbClr val="000000"/>
      </a:accent1>
      <a:accent2>
        <a:srgbClr val="333399"/>
      </a:accent2>
      <a:accent3>
        <a:srgbClr val="FFFFFF"/>
      </a:accent3>
      <a:accent4>
        <a:srgbClr val="000000"/>
      </a:accent4>
      <a:accent5>
        <a:srgbClr val="AAAAAA"/>
      </a:accent5>
      <a:accent6>
        <a:srgbClr val="2D2D8A"/>
      </a:accent6>
      <a:hlink>
        <a:srgbClr val="009999"/>
      </a:hlink>
      <a:folHlink>
        <a:srgbClr val="99CC00"/>
      </a:folHlink>
    </a:clrScheme>
    <a:fontScheme name="image">
      <a:majorFont>
        <a:latin typeface="Avenir LT Std 45 Book"/>
        <a:ea typeface="ヒラギノ角ゴ ProN W3"/>
        <a:cs typeface="ヒラギノ角ゴ ProN W3"/>
      </a:majorFont>
      <a:minorFont>
        <a:latin typeface="Avenir LT Std 45 Book"/>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imag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5_image">
  <a:themeElements>
    <a:clrScheme name="">
      <a:dk1>
        <a:srgbClr val="000000"/>
      </a:dk1>
      <a:lt1>
        <a:srgbClr val="FFFFFF"/>
      </a:lt1>
      <a:dk2>
        <a:srgbClr val="000000"/>
      </a:dk2>
      <a:lt2>
        <a:srgbClr val="808080"/>
      </a:lt2>
      <a:accent1>
        <a:srgbClr val="000000"/>
      </a:accent1>
      <a:accent2>
        <a:srgbClr val="333399"/>
      </a:accent2>
      <a:accent3>
        <a:srgbClr val="FFFFFF"/>
      </a:accent3>
      <a:accent4>
        <a:srgbClr val="000000"/>
      </a:accent4>
      <a:accent5>
        <a:srgbClr val="AAAAAA"/>
      </a:accent5>
      <a:accent6>
        <a:srgbClr val="2D2D8A"/>
      </a:accent6>
      <a:hlink>
        <a:srgbClr val="009999"/>
      </a:hlink>
      <a:folHlink>
        <a:srgbClr val="99CC00"/>
      </a:folHlink>
    </a:clrScheme>
    <a:fontScheme name="image">
      <a:majorFont>
        <a:latin typeface="Avenir LT Std 45 Book"/>
        <a:ea typeface="ヒラギノ角ゴ ProN W3"/>
        <a:cs typeface="ヒラギノ角ゴ ProN W3"/>
      </a:majorFont>
      <a:minorFont>
        <a:latin typeface="Avenir LT Std 45 Book"/>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imag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6_image">
  <a:themeElements>
    <a:clrScheme name="">
      <a:dk1>
        <a:srgbClr val="000000"/>
      </a:dk1>
      <a:lt1>
        <a:srgbClr val="FFFFFF"/>
      </a:lt1>
      <a:dk2>
        <a:srgbClr val="000000"/>
      </a:dk2>
      <a:lt2>
        <a:srgbClr val="808080"/>
      </a:lt2>
      <a:accent1>
        <a:srgbClr val="000000"/>
      </a:accent1>
      <a:accent2>
        <a:srgbClr val="333399"/>
      </a:accent2>
      <a:accent3>
        <a:srgbClr val="FFFFFF"/>
      </a:accent3>
      <a:accent4>
        <a:srgbClr val="000000"/>
      </a:accent4>
      <a:accent5>
        <a:srgbClr val="AAAAAA"/>
      </a:accent5>
      <a:accent6>
        <a:srgbClr val="2D2D8A"/>
      </a:accent6>
      <a:hlink>
        <a:srgbClr val="009999"/>
      </a:hlink>
      <a:folHlink>
        <a:srgbClr val="99CC00"/>
      </a:folHlink>
    </a:clrScheme>
    <a:fontScheme name="image">
      <a:majorFont>
        <a:latin typeface="Avenir LT Std 45 Book"/>
        <a:ea typeface="ヒラギノ角ゴ ProN W3"/>
        <a:cs typeface="ヒラギノ角ゴ ProN W3"/>
      </a:majorFont>
      <a:minorFont>
        <a:latin typeface="Avenir LT Std 45 Book"/>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imag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7_image">
  <a:themeElements>
    <a:clrScheme name="">
      <a:dk1>
        <a:srgbClr val="000000"/>
      </a:dk1>
      <a:lt1>
        <a:srgbClr val="FFFFFF"/>
      </a:lt1>
      <a:dk2>
        <a:srgbClr val="000000"/>
      </a:dk2>
      <a:lt2>
        <a:srgbClr val="808080"/>
      </a:lt2>
      <a:accent1>
        <a:srgbClr val="000000"/>
      </a:accent1>
      <a:accent2>
        <a:srgbClr val="333399"/>
      </a:accent2>
      <a:accent3>
        <a:srgbClr val="FFFFFF"/>
      </a:accent3>
      <a:accent4>
        <a:srgbClr val="000000"/>
      </a:accent4>
      <a:accent5>
        <a:srgbClr val="AAAAAA"/>
      </a:accent5>
      <a:accent6>
        <a:srgbClr val="2D2D8A"/>
      </a:accent6>
      <a:hlink>
        <a:srgbClr val="009999"/>
      </a:hlink>
      <a:folHlink>
        <a:srgbClr val="99CC00"/>
      </a:folHlink>
    </a:clrScheme>
    <a:fontScheme name="image">
      <a:majorFont>
        <a:latin typeface="Avenir LT Std 45 Book"/>
        <a:ea typeface="ヒラギノ角ゴ ProN W3"/>
        <a:cs typeface="ヒラギノ角ゴ ProN W3"/>
      </a:majorFont>
      <a:minorFont>
        <a:latin typeface="Avenir LT Std 45 Book"/>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imag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8_image">
  <a:themeElements>
    <a:clrScheme name="">
      <a:dk1>
        <a:srgbClr val="000000"/>
      </a:dk1>
      <a:lt1>
        <a:srgbClr val="FFFFFF"/>
      </a:lt1>
      <a:dk2>
        <a:srgbClr val="000000"/>
      </a:dk2>
      <a:lt2>
        <a:srgbClr val="808080"/>
      </a:lt2>
      <a:accent1>
        <a:srgbClr val="000000"/>
      </a:accent1>
      <a:accent2>
        <a:srgbClr val="333399"/>
      </a:accent2>
      <a:accent3>
        <a:srgbClr val="FFFFFF"/>
      </a:accent3>
      <a:accent4>
        <a:srgbClr val="000000"/>
      </a:accent4>
      <a:accent5>
        <a:srgbClr val="AAAAAA"/>
      </a:accent5>
      <a:accent6>
        <a:srgbClr val="2D2D8A"/>
      </a:accent6>
      <a:hlink>
        <a:srgbClr val="009999"/>
      </a:hlink>
      <a:folHlink>
        <a:srgbClr val="99CC00"/>
      </a:folHlink>
    </a:clrScheme>
    <a:fontScheme name="image">
      <a:majorFont>
        <a:latin typeface="Avenir LT Std 45 Book"/>
        <a:ea typeface="ヒラギノ角ゴ ProN W3"/>
        <a:cs typeface="ヒラギノ角ゴ ProN W3"/>
      </a:majorFont>
      <a:minorFont>
        <a:latin typeface="Avenir LT Std 45 Book"/>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imag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9_image">
  <a:themeElements>
    <a:clrScheme name="">
      <a:dk1>
        <a:srgbClr val="000000"/>
      </a:dk1>
      <a:lt1>
        <a:srgbClr val="FFFFFF"/>
      </a:lt1>
      <a:dk2>
        <a:srgbClr val="000000"/>
      </a:dk2>
      <a:lt2>
        <a:srgbClr val="808080"/>
      </a:lt2>
      <a:accent1>
        <a:srgbClr val="000000"/>
      </a:accent1>
      <a:accent2>
        <a:srgbClr val="333399"/>
      </a:accent2>
      <a:accent3>
        <a:srgbClr val="FFFFFF"/>
      </a:accent3>
      <a:accent4>
        <a:srgbClr val="000000"/>
      </a:accent4>
      <a:accent5>
        <a:srgbClr val="AAAAAA"/>
      </a:accent5>
      <a:accent6>
        <a:srgbClr val="2D2D8A"/>
      </a:accent6>
      <a:hlink>
        <a:srgbClr val="009999"/>
      </a:hlink>
      <a:folHlink>
        <a:srgbClr val="99CC00"/>
      </a:folHlink>
    </a:clrScheme>
    <a:fontScheme name="image">
      <a:majorFont>
        <a:latin typeface="Avenir LT Std 45 Book"/>
        <a:ea typeface="ヒラギノ角ゴ ProN W3"/>
        <a:cs typeface="ヒラギノ角ゴ ProN W3"/>
      </a:majorFont>
      <a:minorFont>
        <a:latin typeface="Avenir LT Std 45 Book"/>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imag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10_image">
  <a:themeElements>
    <a:clrScheme name="">
      <a:dk1>
        <a:srgbClr val="000000"/>
      </a:dk1>
      <a:lt1>
        <a:srgbClr val="FFFFFF"/>
      </a:lt1>
      <a:dk2>
        <a:srgbClr val="000000"/>
      </a:dk2>
      <a:lt2>
        <a:srgbClr val="808080"/>
      </a:lt2>
      <a:accent1>
        <a:srgbClr val="000000"/>
      </a:accent1>
      <a:accent2>
        <a:srgbClr val="333399"/>
      </a:accent2>
      <a:accent3>
        <a:srgbClr val="FFFFFF"/>
      </a:accent3>
      <a:accent4>
        <a:srgbClr val="000000"/>
      </a:accent4>
      <a:accent5>
        <a:srgbClr val="AAAAAA"/>
      </a:accent5>
      <a:accent6>
        <a:srgbClr val="2D2D8A"/>
      </a:accent6>
      <a:hlink>
        <a:srgbClr val="009999"/>
      </a:hlink>
      <a:folHlink>
        <a:srgbClr val="99CC00"/>
      </a:folHlink>
    </a:clrScheme>
    <a:fontScheme name="image">
      <a:majorFont>
        <a:latin typeface="Avenir LT Std 45 Book"/>
        <a:ea typeface="ヒラギノ角ゴ ProN W3"/>
        <a:cs typeface="ヒラギノ角ゴ ProN W3"/>
      </a:majorFont>
      <a:minorFont>
        <a:latin typeface="Avenir LT Std 45 Book"/>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imag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otalTime>25777</TotalTime>
  <Pages>0</Pages>
  <Words>1974</Words>
  <Characters>0</Characters>
  <Application>Microsoft Office PowerPoint</Application>
  <PresentationFormat>Custom</PresentationFormat>
  <Lines>0</Lines>
  <Paragraphs>302</Paragraphs>
  <Slides>37</Slides>
  <Notes>17</Notes>
  <HiddenSlides>0</HiddenSlides>
  <MMClips>0</MMClips>
  <ScaleCrop>false</ScaleCrop>
  <HeadingPairs>
    <vt:vector size="6" baseType="variant">
      <vt:variant>
        <vt:lpstr>Fonts Used</vt:lpstr>
      </vt:variant>
      <vt:variant>
        <vt:i4>12</vt:i4>
      </vt:variant>
      <vt:variant>
        <vt:lpstr>Theme</vt:lpstr>
      </vt:variant>
      <vt:variant>
        <vt:i4>18</vt:i4>
      </vt:variant>
      <vt:variant>
        <vt:lpstr>Slide Titles</vt:lpstr>
      </vt:variant>
      <vt:variant>
        <vt:i4>37</vt:i4>
      </vt:variant>
    </vt:vector>
  </HeadingPairs>
  <TitlesOfParts>
    <vt:vector size="67" baseType="lpstr">
      <vt:lpstr>Arial</vt:lpstr>
      <vt:lpstr>Arial Narrow Italic</vt:lpstr>
      <vt:lpstr>Avenir LT Std 35 Light</vt:lpstr>
      <vt:lpstr>Avenir LT Std 45 Book</vt:lpstr>
      <vt:lpstr>Calibri</vt:lpstr>
      <vt:lpstr>Calibri Light</vt:lpstr>
      <vt:lpstr>Consolas</vt:lpstr>
      <vt:lpstr>Futura LT Pro Book</vt:lpstr>
      <vt:lpstr>Futura LT Pro Medium</vt:lpstr>
      <vt:lpstr>Gill Sans</vt:lpstr>
      <vt:lpstr>Helvetica Neue</vt:lpstr>
      <vt:lpstr>HelveticaNeueLT Pro 55 Roman</vt:lpstr>
      <vt:lpstr>2_image</vt:lpstr>
      <vt:lpstr>3_image</vt:lpstr>
      <vt:lpstr>4_image</vt:lpstr>
      <vt:lpstr>5_image</vt:lpstr>
      <vt:lpstr>6_image</vt:lpstr>
      <vt:lpstr>7_image</vt:lpstr>
      <vt:lpstr>8_image</vt:lpstr>
      <vt:lpstr>9_image</vt:lpstr>
      <vt:lpstr>10_image</vt:lpstr>
      <vt:lpstr>11_image</vt:lpstr>
      <vt:lpstr>12_image</vt:lpstr>
      <vt:lpstr>13_image</vt:lpstr>
      <vt:lpstr>14_image</vt:lpstr>
      <vt:lpstr>15_image</vt:lpstr>
      <vt:lpstr>16_image</vt:lpstr>
      <vt:lpstr>17_image</vt:lpstr>
      <vt:lpstr>19_image</vt:lpstr>
      <vt:lpstr>Office Theme</vt:lpstr>
      <vt:lpstr>PowerPoint Presentation</vt:lpstr>
      <vt:lpstr>About Me</vt:lpstr>
      <vt:lpstr>Terms</vt:lpstr>
      <vt:lpstr>Types of Machine Learning Problems</vt:lpstr>
      <vt:lpstr>Data Lake</vt:lpstr>
      <vt:lpstr>Data Lake</vt:lpstr>
      <vt:lpstr>Big Data</vt:lpstr>
      <vt:lpstr>Big Data</vt:lpstr>
      <vt:lpstr>Preparing Data: The Iris Dataset</vt:lpstr>
      <vt:lpstr>Normalize Input (Range Normalize)</vt:lpstr>
      <vt:lpstr>Normalize Output</vt:lpstr>
      <vt:lpstr>Before and After Normalization</vt:lpstr>
      <vt:lpstr>Building the Network</vt:lpstr>
      <vt:lpstr>What is data science?</vt:lpstr>
      <vt:lpstr>PowerPoint Presentation</vt:lpstr>
      <vt:lpstr>What is data science?</vt:lpstr>
      <vt:lpstr>Roles in Data Science and ML Teams</vt:lpstr>
      <vt:lpstr>Programmer vs. Software Engineer vs. Architect</vt:lpstr>
      <vt:lpstr>Programmer vs. Computer Scientist</vt:lpstr>
      <vt:lpstr>ML Engineer vs. Data Scientist</vt:lpstr>
      <vt:lpstr>Roles in Data Science and ML Teams</vt:lpstr>
      <vt:lpstr>Roles in Data Science and ML Teams</vt:lpstr>
      <vt:lpstr>Responsibilities</vt:lpstr>
      <vt:lpstr>Other Data Scientist Responsibilities</vt:lpstr>
      <vt:lpstr>Roles and Responsibilities</vt:lpstr>
      <vt:lpstr>ML Process</vt:lpstr>
      <vt:lpstr>ML Project Composition</vt:lpstr>
      <vt:lpstr>Responsibility Example: Image Classification</vt:lpstr>
      <vt:lpstr>Preparing Data (Mathify) – The Data Scientist</vt:lpstr>
      <vt:lpstr>The Data Scientist</vt:lpstr>
      <vt:lpstr>The Data Scientist</vt:lpstr>
      <vt:lpstr>The ML Engineer</vt:lpstr>
      <vt:lpstr>The ML Engineer</vt:lpstr>
      <vt:lpstr>Combating Massive Amount of Variation in your data</vt:lpstr>
      <vt:lpstr>Realities</vt:lpstr>
      <vt:lpstr>Realities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Cori Prainito</dc:creator>
  <cp:keywords/>
  <dc:description/>
  <cp:lastModifiedBy>Brian Korzynski</cp:lastModifiedBy>
  <cp:revision>1232</cp:revision>
  <cp:lastPrinted>2017-03-07T15:13:21Z</cp:lastPrinted>
  <dcterms:modified xsi:type="dcterms:W3CDTF">2022-08-04T22:30:38Z</dcterms:modified>
</cp:coreProperties>
</file>